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 Bold" panose="020B0604020202020204" charset="0"/>
      <p:regular r:id="rId24"/>
    </p:embeddedFont>
    <p:embeddedFont>
      <p:font typeface="Glacial Indifference" panose="020B0604020202020204" charset="0"/>
      <p:regular r:id="rId25"/>
    </p:embeddedFont>
    <p:embeddedFont>
      <p:font typeface="Glacial Indifference Bold" panose="020B0604020202020204" charset="0"/>
      <p:regular r:id="rId26"/>
    </p:embeddedFont>
    <p:embeddedFont>
      <p:font typeface="Glacial Indifference Bold Italics" panose="020B0604020202020204" charset="0"/>
      <p:regular r:id="rId27"/>
    </p:embeddedFont>
    <p:embeddedFont>
      <p:font typeface="Migra Ultra-Bold" panose="020B0604020202020204" charset="0"/>
      <p:regular r:id="rId28"/>
    </p:embeddedFont>
    <p:embeddedFont>
      <p:font typeface="Roboto Bold Italics" panose="020B0604020202020204" charset="0"/>
      <p:regular r:id="rId29"/>
    </p:embeddedFont>
    <p:embeddedFont>
      <p:font typeface="Sabon Bold Italics" panose="020B0604020202020204" charset="0"/>
      <p:regular r:id="rId30"/>
    </p:embeddedFont>
    <p:embeddedFont>
      <p:font typeface="Times New Roman Bold Italics" panose="020B0604020202020204" charset="0"/>
      <p:regular r:id="rId31"/>
    </p:embeddedFont>
    <p:embeddedFont>
      <p:font typeface="Touvlo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sv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8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svg"/><Relationship Id="rId7" Type="http://schemas.openxmlformats.org/officeDocument/2006/relationships/image" Target="../media/image2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80" t="-7849" r="-912" b="-743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4288" y="7810500"/>
            <a:ext cx="3786154" cy="299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6"/>
              </a:lnSpc>
            </a:pPr>
            <a:r>
              <a:rPr lang="en-US" sz="10776" b="1" i="1" spc="-107" dirty="0" err="1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Phewa</a:t>
            </a:r>
            <a:r>
              <a:rPr lang="en-US" sz="10776" b="1" i="1" spc="-107" dirty="0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 Lake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5800" y="-1295400"/>
            <a:ext cx="9829800" cy="12306300"/>
            <a:chOff x="0" y="0"/>
            <a:chExt cx="1828828" cy="22895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28" cy="2289579"/>
            </a:xfrm>
            <a:custGeom>
              <a:avLst/>
              <a:gdLst/>
              <a:ahLst/>
              <a:cxnLst/>
              <a:rect l="l" t="t" r="r" b="b"/>
              <a:pathLst>
                <a:path w="1828828" h="2289579">
                  <a:moveTo>
                    <a:pt x="0" y="0"/>
                  </a:moveTo>
                  <a:lnTo>
                    <a:pt x="1828828" y="0"/>
                  </a:lnTo>
                  <a:lnTo>
                    <a:pt x="1828828" y="2289579"/>
                  </a:lnTo>
                  <a:lnTo>
                    <a:pt x="0" y="2289579"/>
                  </a:lnTo>
                  <a:close/>
                </a:path>
              </a:pathLst>
            </a:custGeom>
            <a:solidFill>
              <a:srgbClr val="E1EEFE">
                <a:alpha val="92941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187961" y="2773272"/>
            <a:ext cx="15805162" cy="3570601"/>
          </a:xfrm>
          <a:custGeom>
            <a:avLst/>
            <a:gdLst/>
            <a:ahLst/>
            <a:cxnLst/>
            <a:rect l="l" t="t" r="r" b="b"/>
            <a:pathLst>
              <a:path w="15805162" h="3570601">
                <a:moveTo>
                  <a:pt x="0" y="0"/>
                </a:moveTo>
                <a:lnTo>
                  <a:pt x="15805162" y="0"/>
                </a:lnTo>
                <a:lnTo>
                  <a:pt x="15805162" y="3570602"/>
                </a:lnTo>
                <a:lnTo>
                  <a:pt x="0" y="357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90884" y="1729835"/>
            <a:ext cx="7064513" cy="344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85"/>
              </a:lnSpc>
            </a:pPr>
            <a:r>
              <a:rPr lang="en-US" sz="13285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size of  the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0884" y="4924430"/>
            <a:ext cx="7064513" cy="157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82"/>
              </a:lnSpc>
            </a:pPr>
            <a:r>
              <a:rPr lang="en-US" sz="11782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market</a:t>
            </a:r>
          </a:p>
        </p:txBody>
      </p:sp>
      <p:grpSp>
        <p:nvGrpSpPr>
          <p:cNvPr id="7" name="Group 7"/>
          <p:cNvGrpSpPr/>
          <p:nvPr/>
        </p:nvGrpSpPr>
        <p:grpSpPr>
          <a:xfrm rot="-482310">
            <a:off x="2005841" y="2361091"/>
            <a:ext cx="3295385" cy="1002470"/>
            <a:chOff x="0" y="0"/>
            <a:chExt cx="4393847" cy="1336627"/>
          </a:xfrm>
        </p:grpSpPr>
        <p:grpSp>
          <p:nvGrpSpPr>
            <p:cNvPr id="8" name="Group 8"/>
            <p:cNvGrpSpPr/>
            <p:nvPr/>
          </p:nvGrpSpPr>
          <p:grpSpPr>
            <a:xfrm>
              <a:off x="4048113" y="990893"/>
              <a:ext cx="345734" cy="34573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2235901" y="172867"/>
              <a:ext cx="345734" cy="34573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2327002" y="818026"/>
              <a:ext cx="345734" cy="345734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ADFE8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334093" y="518601"/>
              <a:ext cx="345734" cy="34573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345734" cy="34573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</p:grpSp>
      <p:sp>
        <p:nvSpPr>
          <p:cNvPr id="18" name="Freeform 18"/>
          <p:cNvSpPr/>
          <p:nvPr/>
        </p:nvSpPr>
        <p:spPr>
          <a:xfrm>
            <a:off x="10705427" y="290170"/>
            <a:ext cx="6053704" cy="6053704"/>
          </a:xfrm>
          <a:custGeom>
            <a:avLst/>
            <a:gdLst/>
            <a:ahLst/>
            <a:cxnLst/>
            <a:rect l="l" t="t" r="r" b="b"/>
            <a:pathLst>
              <a:path w="6053704" h="6053704">
                <a:moveTo>
                  <a:pt x="0" y="0"/>
                </a:moveTo>
                <a:lnTo>
                  <a:pt x="6053704" y="0"/>
                </a:lnTo>
                <a:lnTo>
                  <a:pt x="6053704" y="6053704"/>
                </a:lnTo>
                <a:lnTo>
                  <a:pt x="0" y="6053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3824275" y="4228990"/>
            <a:ext cx="4229767" cy="4229767"/>
          </a:xfrm>
          <a:custGeom>
            <a:avLst/>
            <a:gdLst/>
            <a:ahLst/>
            <a:cxnLst/>
            <a:rect l="l" t="t" r="r" b="b"/>
            <a:pathLst>
              <a:path w="4229767" h="4229767">
                <a:moveTo>
                  <a:pt x="4229767" y="0"/>
                </a:moveTo>
                <a:lnTo>
                  <a:pt x="0" y="0"/>
                </a:lnTo>
                <a:lnTo>
                  <a:pt x="0" y="4229767"/>
                </a:lnTo>
                <a:lnTo>
                  <a:pt x="4229767" y="4229767"/>
                </a:lnTo>
                <a:lnTo>
                  <a:pt x="422976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834210" y="4468692"/>
            <a:ext cx="3990065" cy="3990065"/>
          </a:xfrm>
          <a:custGeom>
            <a:avLst/>
            <a:gdLst/>
            <a:ahLst/>
            <a:cxnLst/>
            <a:rect l="l" t="t" r="r" b="b"/>
            <a:pathLst>
              <a:path w="3990065" h="3990065">
                <a:moveTo>
                  <a:pt x="0" y="0"/>
                </a:moveTo>
                <a:lnTo>
                  <a:pt x="3990065" y="0"/>
                </a:lnTo>
                <a:lnTo>
                  <a:pt x="3990065" y="3990065"/>
                </a:lnTo>
                <a:lnTo>
                  <a:pt x="0" y="39900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341993" y="1166095"/>
            <a:ext cx="4964565" cy="1540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4700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USD 93.62B in 2023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74593" y="2829871"/>
            <a:ext cx="4964565" cy="1065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sz="3054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Total Available</a:t>
            </a:r>
          </a:p>
          <a:p>
            <a:pPr algn="ctr">
              <a:lnSpc>
                <a:spcPts val="4276"/>
              </a:lnSpc>
            </a:pPr>
            <a:r>
              <a:rPr lang="en-US" sz="3054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Market (TAM) in World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57687" y="4656251"/>
            <a:ext cx="3800492" cy="2339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2"/>
              </a:lnSpc>
            </a:pPr>
            <a:endParaRPr/>
          </a:p>
          <a:p>
            <a:pPr algn="ctr">
              <a:lnSpc>
                <a:spcPts val="6202"/>
              </a:lnSpc>
            </a:pPr>
            <a:r>
              <a:rPr lang="en-US" sz="4771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USD$43.2M</a:t>
            </a:r>
          </a:p>
          <a:p>
            <a:pPr algn="ctr">
              <a:lnSpc>
                <a:spcPts val="6202"/>
              </a:lnSpc>
            </a:pPr>
            <a:endParaRPr lang="en-US" sz="4771" b="1">
              <a:solidFill>
                <a:srgbClr val="010A4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410696" y="6610869"/>
            <a:ext cx="2348434" cy="99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3069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Total Market size in Nepal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04121" y="4819650"/>
            <a:ext cx="2952755" cy="27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3346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US$4.32M with 26%per year growth year </a:t>
            </a:r>
          </a:p>
          <a:p>
            <a:pPr algn="ctr">
              <a:lnSpc>
                <a:spcPts val="4350"/>
              </a:lnSpc>
            </a:pPr>
            <a:endParaRPr lang="en-US" sz="3346" b="1">
              <a:solidFill>
                <a:srgbClr val="010A4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74593" y="7127780"/>
            <a:ext cx="2381106" cy="111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0"/>
              </a:lnSpc>
            </a:pPr>
            <a:r>
              <a:rPr lang="en-US" sz="2269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Serviceable Obtainable</a:t>
            </a:r>
          </a:p>
          <a:p>
            <a:pPr algn="ctr">
              <a:lnSpc>
                <a:spcPts val="2950"/>
              </a:lnSpc>
            </a:pPr>
            <a:r>
              <a:rPr lang="en-US" sz="2269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Market (SOM)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33" b="-10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81738" y="0"/>
            <a:ext cx="15571547" cy="10287000"/>
          </a:xfrm>
          <a:custGeom>
            <a:avLst/>
            <a:gdLst/>
            <a:ahLst/>
            <a:cxnLst/>
            <a:rect l="l" t="t" r="r" b="b"/>
            <a:pathLst>
              <a:path w="15571547" h="10287000">
                <a:moveTo>
                  <a:pt x="0" y="0"/>
                </a:moveTo>
                <a:lnTo>
                  <a:pt x="15571546" y="0"/>
                </a:lnTo>
                <a:lnTo>
                  <a:pt x="155715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215" y="4110301"/>
            <a:ext cx="4653010" cy="2177746"/>
            <a:chOff x="0" y="0"/>
            <a:chExt cx="1225484" cy="5735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5484" cy="573563"/>
            </a:xfrm>
            <a:custGeom>
              <a:avLst/>
              <a:gdLst/>
              <a:ahLst/>
              <a:cxnLst/>
              <a:rect l="l" t="t" r="r" b="b"/>
              <a:pathLst>
                <a:path w="1225484" h="573563">
                  <a:moveTo>
                    <a:pt x="84856" y="0"/>
                  </a:moveTo>
                  <a:lnTo>
                    <a:pt x="1140628" y="0"/>
                  </a:lnTo>
                  <a:cubicBezTo>
                    <a:pt x="1187493" y="0"/>
                    <a:pt x="1225484" y="37992"/>
                    <a:pt x="1225484" y="84856"/>
                  </a:cubicBezTo>
                  <a:lnTo>
                    <a:pt x="1225484" y="488706"/>
                  </a:lnTo>
                  <a:cubicBezTo>
                    <a:pt x="1225484" y="535571"/>
                    <a:pt x="1187493" y="573563"/>
                    <a:pt x="1140628" y="573563"/>
                  </a:cubicBezTo>
                  <a:lnTo>
                    <a:pt x="84856" y="573563"/>
                  </a:lnTo>
                  <a:cubicBezTo>
                    <a:pt x="37992" y="573563"/>
                    <a:pt x="0" y="535571"/>
                    <a:pt x="0" y="488706"/>
                  </a:cubicBezTo>
                  <a:lnTo>
                    <a:pt x="0" y="84856"/>
                  </a:lnTo>
                  <a:cubicBezTo>
                    <a:pt x="0" y="37992"/>
                    <a:pt x="37992" y="0"/>
                    <a:pt x="84856" y="0"/>
                  </a:cubicBezTo>
                  <a:close/>
                </a:path>
              </a:pathLst>
            </a:custGeom>
            <a:solidFill>
              <a:srgbClr val="0F2F7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225484" cy="57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64397" y="3704031"/>
            <a:ext cx="6172235" cy="1861024"/>
            <a:chOff x="0" y="0"/>
            <a:chExt cx="8229646" cy="2481365"/>
          </a:xfrm>
        </p:grpSpPr>
        <p:sp>
          <p:nvSpPr>
            <p:cNvPr id="8" name="TextBox 8"/>
            <p:cNvSpPr txBox="1"/>
            <p:nvPr/>
          </p:nvSpPr>
          <p:spPr>
            <a:xfrm>
              <a:off x="0" y="1205073"/>
              <a:ext cx="8229646" cy="127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80"/>
                </a:lnSpc>
              </a:pPr>
              <a:r>
                <a:rPr lang="en-US" sz="7311" spc="-533">
                  <a:solidFill>
                    <a:srgbClr val="8B61C2"/>
                  </a:solidFill>
                  <a:latin typeface="Touvlo"/>
                  <a:ea typeface="Touvlo"/>
                  <a:cs typeface="Touvlo"/>
                  <a:sym typeface="Touvlo"/>
                </a:rPr>
                <a:t>Investment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6700"/>
              <a:ext cx="6356668" cy="1162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4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34407" y="5813996"/>
            <a:ext cx="3774626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0D8C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$1m dollar revenue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795573" y="4199634"/>
            <a:ext cx="6492427" cy="1837114"/>
            <a:chOff x="0" y="0"/>
            <a:chExt cx="1709940" cy="483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9939" cy="483849"/>
            </a:xfrm>
            <a:custGeom>
              <a:avLst/>
              <a:gdLst/>
              <a:ahLst/>
              <a:cxnLst/>
              <a:rect l="l" t="t" r="r" b="b"/>
              <a:pathLst>
                <a:path w="1709939" h="483849">
                  <a:moveTo>
                    <a:pt x="60815" y="0"/>
                  </a:moveTo>
                  <a:lnTo>
                    <a:pt x="1649124" y="0"/>
                  </a:lnTo>
                  <a:cubicBezTo>
                    <a:pt x="1665253" y="0"/>
                    <a:pt x="1680722" y="6407"/>
                    <a:pt x="1692127" y="17812"/>
                  </a:cubicBezTo>
                  <a:cubicBezTo>
                    <a:pt x="1703532" y="29217"/>
                    <a:pt x="1709939" y="44686"/>
                    <a:pt x="1709939" y="60815"/>
                  </a:cubicBezTo>
                  <a:lnTo>
                    <a:pt x="1709939" y="423034"/>
                  </a:lnTo>
                  <a:cubicBezTo>
                    <a:pt x="1709939" y="439163"/>
                    <a:pt x="1703532" y="454631"/>
                    <a:pt x="1692127" y="466037"/>
                  </a:cubicBezTo>
                  <a:cubicBezTo>
                    <a:pt x="1680722" y="477442"/>
                    <a:pt x="1665253" y="483849"/>
                    <a:pt x="1649124" y="483849"/>
                  </a:cubicBezTo>
                  <a:lnTo>
                    <a:pt x="60815" y="483849"/>
                  </a:lnTo>
                  <a:cubicBezTo>
                    <a:pt x="27228" y="483849"/>
                    <a:pt x="0" y="456621"/>
                    <a:pt x="0" y="423034"/>
                  </a:cubicBezTo>
                  <a:lnTo>
                    <a:pt x="0" y="60815"/>
                  </a:lnTo>
                  <a:cubicBezTo>
                    <a:pt x="0" y="44686"/>
                    <a:pt x="6407" y="29217"/>
                    <a:pt x="17812" y="17812"/>
                  </a:cubicBezTo>
                  <a:cubicBezTo>
                    <a:pt x="29217" y="6407"/>
                    <a:pt x="44686" y="0"/>
                    <a:pt x="60815" y="0"/>
                  </a:cubicBezTo>
                  <a:close/>
                </a:path>
              </a:pathLst>
            </a:custGeom>
            <a:solidFill>
              <a:srgbClr val="F59F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09940" cy="512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2884025" cy="10287000"/>
          </a:xfrm>
          <a:custGeom>
            <a:avLst/>
            <a:gdLst/>
            <a:ahLst/>
            <a:cxnLst/>
            <a:rect l="l" t="t" r="r" b="b"/>
            <a:pathLst>
              <a:path w="12884025" h="10287000">
                <a:moveTo>
                  <a:pt x="0" y="0"/>
                </a:moveTo>
                <a:lnTo>
                  <a:pt x="12884025" y="0"/>
                </a:lnTo>
                <a:lnTo>
                  <a:pt x="128840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3" t="-1836" b="-183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60923" y="0"/>
            <a:ext cx="5627077" cy="4114800"/>
          </a:xfrm>
          <a:custGeom>
            <a:avLst/>
            <a:gdLst/>
            <a:ahLst/>
            <a:cxnLst/>
            <a:rect l="l" t="t" r="r" b="b"/>
            <a:pathLst>
              <a:path w="5627077" h="4114800">
                <a:moveTo>
                  <a:pt x="0" y="0"/>
                </a:moveTo>
                <a:lnTo>
                  <a:pt x="5627077" y="0"/>
                </a:lnTo>
                <a:lnTo>
                  <a:pt x="56270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69594" y="7065447"/>
            <a:ext cx="4754915" cy="3170934"/>
          </a:xfrm>
          <a:custGeom>
            <a:avLst/>
            <a:gdLst/>
            <a:ahLst/>
            <a:cxnLst/>
            <a:rect l="l" t="t" r="r" b="b"/>
            <a:pathLst>
              <a:path w="4754915" h="3170934">
                <a:moveTo>
                  <a:pt x="0" y="0"/>
                </a:moveTo>
                <a:lnTo>
                  <a:pt x="4754915" y="0"/>
                </a:lnTo>
                <a:lnTo>
                  <a:pt x="4754915" y="3170934"/>
                </a:lnTo>
                <a:lnTo>
                  <a:pt x="0" y="3170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532136" y="4765215"/>
            <a:ext cx="7391711" cy="97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2"/>
              </a:lnSpc>
            </a:pPr>
            <a:r>
              <a:rPr lang="en-US" sz="8167" b="1" i="1" spc="-326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INVESTMENT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64195" y="-528840"/>
            <a:ext cx="16664241" cy="11344680"/>
          </a:xfrm>
          <a:custGeom>
            <a:avLst/>
            <a:gdLst/>
            <a:ahLst/>
            <a:cxnLst/>
            <a:rect l="l" t="t" r="r" b="b"/>
            <a:pathLst>
              <a:path w="16664241" h="11344680">
                <a:moveTo>
                  <a:pt x="0" y="0"/>
                </a:moveTo>
                <a:lnTo>
                  <a:pt x="16664240" y="0"/>
                </a:lnTo>
                <a:lnTo>
                  <a:pt x="16664240" y="11344680"/>
                </a:lnTo>
                <a:lnTo>
                  <a:pt x="0" y="11344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29" r="-378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712062" y="2596762"/>
            <a:ext cx="7575938" cy="3086100"/>
            <a:chOff x="0" y="0"/>
            <a:chExt cx="1995309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95309" cy="812800"/>
            </a:xfrm>
            <a:custGeom>
              <a:avLst/>
              <a:gdLst/>
              <a:ahLst/>
              <a:cxnLst/>
              <a:rect l="l" t="t" r="r" b="b"/>
              <a:pathLst>
                <a:path w="1995309" h="812800">
                  <a:moveTo>
                    <a:pt x="52117" y="0"/>
                  </a:moveTo>
                  <a:lnTo>
                    <a:pt x="1943191" y="0"/>
                  </a:lnTo>
                  <a:cubicBezTo>
                    <a:pt x="1957014" y="0"/>
                    <a:pt x="1970270" y="5491"/>
                    <a:pt x="1980044" y="15265"/>
                  </a:cubicBezTo>
                  <a:cubicBezTo>
                    <a:pt x="1989818" y="25039"/>
                    <a:pt x="1995309" y="38295"/>
                    <a:pt x="1995309" y="52117"/>
                  </a:cubicBezTo>
                  <a:lnTo>
                    <a:pt x="1995309" y="760683"/>
                  </a:lnTo>
                  <a:cubicBezTo>
                    <a:pt x="1995309" y="789466"/>
                    <a:pt x="1971975" y="812800"/>
                    <a:pt x="1943191" y="812800"/>
                  </a:cubicBezTo>
                  <a:lnTo>
                    <a:pt x="52117" y="812800"/>
                  </a:lnTo>
                  <a:cubicBezTo>
                    <a:pt x="23334" y="812800"/>
                    <a:pt x="0" y="789466"/>
                    <a:pt x="0" y="760683"/>
                  </a:cubicBezTo>
                  <a:lnTo>
                    <a:pt x="0" y="52117"/>
                  </a:lnTo>
                  <a:cubicBezTo>
                    <a:pt x="0" y="23334"/>
                    <a:pt x="23334" y="0"/>
                    <a:pt x="52117" y="0"/>
                  </a:cubicBezTo>
                  <a:close/>
                </a:path>
              </a:pathLst>
            </a:custGeom>
            <a:solidFill>
              <a:srgbClr val="A4CCE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995309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21703" y="2843742"/>
            <a:ext cx="9661171" cy="2592140"/>
            <a:chOff x="0" y="0"/>
            <a:chExt cx="12881562" cy="3456186"/>
          </a:xfrm>
        </p:grpSpPr>
        <p:sp>
          <p:nvSpPr>
            <p:cNvPr id="8" name="TextBox 8"/>
            <p:cNvSpPr txBox="1"/>
            <p:nvPr/>
          </p:nvSpPr>
          <p:spPr>
            <a:xfrm>
              <a:off x="0" y="1802004"/>
              <a:ext cx="12881562" cy="1654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01"/>
                </a:lnSpc>
              </a:pPr>
              <a:r>
                <a:rPr lang="en-US" sz="8317" b="1" i="1">
                  <a:solidFill>
                    <a:srgbClr val="0BA84A"/>
                  </a:solidFill>
                  <a:latin typeface="Sabon Bold Italics"/>
                  <a:ea typeface="Sabon Bold Italics"/>
                  <a:cs typeface="Sabon Bold Italics"/>
                  <a:sym typeface="Sabon Bold Italics"/>
                </a:rPr>
                <a:t>Size in Nepal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9550"/>
              <a:ext cx="12874723" cy="2049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29"/>
                </a:lnSpc>
              </a:pPr>
              <a:r>
                <a:rPr lang="en-US" sz="11144" b="1" spc="-222">
                  <a:solidFill>
                    <a:srgbClr val="0F2F76"/>
                  </a:solidFill>
                  <a:latin typeface="Migra Ultra-Bold"/>
                  <a:ea typeface="Migra Ultra-Bold"/>
                  <a:cs typeface="Migra Ultra-Bold"/>
                  <a:sym typeface="Migra Ultra-Bold"/>
                </a:rPr>
                <a:t>Market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5475" y="-514350"/>
            <a:ext cx="9309475" cy="1909444"/>
            <a:chOff x="0" y="0"/>
            <a:chExt cx="2451878" cy="502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1878" cy="502899"/>
            </a:xfrm>
            <a:custGeom>
              <a:avLst/>
              <a:gdLst/>
              <a:ahLst/>
              <a:cxnLst/>
              <a:rect l="l" t="t" r="r" b="b"/>
              <a:pathLst>
                <a:path w="2451878" h="502899">
                  <a:moveTo>
                    <a:pt x="0" y="0"/>
                  </a:moveTo>
                  <a:lnTo>
                    <a:pt x="2451878" y="0"/>
                  </a:lnTo>
                  <a:lnTo>
                    <a:pt x="2451878" y="502899"/>
                  </a:lnTo>
                  <a:lnTo>
                    <a:pt x="0" y="502899"/>
                  </a:lnTo>
                  <a:close/>
                </a:path>
              </a:pathLst>
            </a:custGeom>
            <a:solidFill>
              <a:srgbClr val="0BA8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451878" cy="502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702137" y="3968548"/>
            <a:ext cx="2585863" cy="2349903"/>
          </a:xfrm>
          <a:custGeom>
            <a:avLst/>
            <a:gdLst/>
            <a:ahLst/>
            <a:cxnLst/>
            <a:rect l="l" t="t" r="r" b="b"/>
            <a:pathLst>
              <a:path w="2585863" h="2349903">
                <a:moveTo>
                  <a:pt x="0" y="0"/>
                </a:moveTo>
                <a:lnTo>
                  <a:pt x="2585863" y="0"/>
                </a:lnTo>
                <a:lnTo>
                  <a:pt x="2585863" y="2349904"/>
                </a:lnTo>
                <a:lnTo>
                  <a:pt x="0" y="2349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5475" y="1395094"/>
            <a:ext cx="14727794" cy="8891906"/>
          </a:xfrm>
          <a:custGeom>
            <a:avLst/>
            <a:gdLst/>
            <a:ahLst/>
            <a:cxnLst/>
            <a:rect l="l" t="t" r="r" b="b"/>
            <a:pathLst>
              <a:path w="14727794" h="8891906">
                <a:moveTo>
                  <a:pt x="0" y="0"/>
                </a:moveTo>
                <a:lnTo>
                  <a:pt x="14727794" y="0"/>
                </a:lnTo>
                <a:lnTo>
                  <a:pt x="14727794" y="8891906"/>
                </a:lnTo>
                <a:lnTo>
                  <a:pt x="0" y="889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311807" y="7200900"/>
            <a:ext cx="8780658" cy="3086100"/>
            <a:chOff x="0" y="0"/>
            <a:chExt cx="2312601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2601" cy="812800"/>
            </a:xfrm>
            <a:custGeom>
              <a:avLst/>
              <a:gdLst/>
              <a:ahLst/>
              <a:cxnLst/>
              <a:rect l="l" t="t" r="r" b="b"/>
              <a:pathLst>
                <a:path w="2312601" h="812800">
                  <a:moveTo>
                    <a:pt x="1156301" y="0"/>
                  </a:moveTo>
                  <a:cubicBezTo>
                    <a:pt x="517693" y="0"/>
                    <a:pt x="0" y="181951"/>
                    <a:pt x="0" y="406400"/>
                  </a:cubicBezTo>
                  <a:cubicBezTo>
                    <a:pt x="0" y="630849"/>
                    <a:pt x="517693" y="812800"/>
                    <a:pt x="1156301" y="812800"/>
                  </a:cubicBezTo>
                  <a:cubicBezTo>
                    <a:pt x="1794908" y="812800"/>
                    <a:pt x="2312601" y="630849"/>
                    <a:pt x="2312601" y="406400"/>
                  </a:cubicBezTo>
                  <a:cubicBezTo>
                    <a:pt x="2312601" y="181951"/>
                    <a:pt x="1794908" y="0"/>
                    <a:pt x="1156301" y="0"/>
                  </a:cubicBezTo>
                  <a:close/>
                </a:path>
              </a:pathLst>
            </a:custGeom>
            <a:solidFill>
              <a:srgbClr val="0BA84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16806" y="76200"/>
              <a:ext cx="1878989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4520" y="8343637"/>
            <a:ext cx="1868361" cy="1868361"/>
          </a:xfrm>
          <a:custGeom>
            <a:avLst/>
            <a:gdLst/>
            <a:ahLst/>
            <a:cxnLst/>
            <a:rect l="l" t="t" r="r" b="b"/>
            <a:pathLst>
              <a:path w="1868361" h="1868361">
                <a:moveTo>
                  <a:pt x="0" y="0"/>
                </a:moveTo>
                <a:lnTo>
                  <a:pt x="1868360" y="0"/>
                </a:lnTo>
                <a:lnTo>
                  <a:pt x="1868360" y="1868361"/>
                </a:lnTo>
                <a:lnTo>
                  <a:pt x="0" y="1868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48212" y="-246452"/>
            <a:ext cx="930947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Unit Economics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70294" y="8334112"/>
            <a:ext cx="589061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Gross margin = 68.76%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3154" y="2487149"/>
            <a:ext cx="4707880" cy="7799851"/>
            <a:chOff x="0" y="0"/>
            <a:chExt cx="13607380" cy="22544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07380" cy="22544230"/>
            </a:xfrm>
            <a:custGeom>
              <a:avLst/>
              <a:gdLst/>
              <a:ahLst/>
              <a:cxnLst/>
              <a:rect l="l" t="t" r="r" b="b"/>
              <a:pathLst>
                <a:path w="13607380" h="22544230">
                  <a:moveTo>
                    <a:pt x="13607380" y="377625"/>
                  </a:moveTo>
                  <a:lnTo>
                    <a:pt x="13607380" y="22166605"/>
                  </a:lnTo>
                  <a:cubicBezTo>
                    <a:pt x="13607380" y="22375244"/>
                    <a:pt x="13461354" y="22544230"/>
                    <a:pt x="13281064" y="22544230"/>
                  </a:cubicBezTo>
                  <a:lnTo>
                    <a:pt x="326316" y="22544230"/>
                  </a:lnTo>
                  <a:cubicBezTo>
                    <a:pt x="146026" y="22544230"/>
                    <a:pt x="0" y="22375244"/>
                    <a:pt x="0" y="22166605"/>
                  </a:cubicBezTo>
                  <a:lnTo>
                    <a:pt x="0" y="377625"/>
                  </a:lnTo>
                  <a:cubicBezTo>
                    <a:pt x="0" y="168987"/>
                    <a:pt x="146026" y="0"/>
                    <a:pt x="326316" y="0"/>
                  </a:cubicBezTo>
                  <a:lnTo>
                    <a:pt x="13281064" y="0"/>
                  </a:lnTo>
                  <a:cubicBezTo>
                    <a:pt x="13461354" y="0"/>
                    <a:pt x="13607380" y="168987"/>
                    <a:pt x="13607380" y="377625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042908" y="2487149"/>
            <a:ext cx="5255686" cy="7993018"/>
            <a:chOff x="0" y="0"/>
            <a:chExt cx="15190726" cy="231025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90727" cy="23102550"/>
            </a:xfrm>
            <a:custGeom>
              <a:avLst/>
              <a:gdLst/>
              <a:ahLst/>
              <a:cxnLst/>
              <a:rect l="l" t="t" r="r" b="b"/>
              <a:pathLst>
                <a:path w="15190727" h="23102550">
                  <a:moveTo>
                    <a:pt x="15190727" y="386977"/>
                  </a:moveTo>
                  <a:lnTo>
                    <a:pt x="15190727" y="22715572"/>
                  </a:lnTo>
                  <a:cubicBezTo>
                    <a:pt x="15190727" y="22929377"/>
                    <a:pt x="15027708" y="23102550"/>
                    <a:pt x="14826441" y="23102550"/>
                  </a:cubicBezTo>
                  <a:lnTo>
                    <a:pt x="364286" y="23102550"/>
                  </a:lnTo>
                  <a:cubicBezTo>
                    <a:pt x="163018" y="23102550"/>
                    <a:pt x="0" y="22929377"/>
                    <a:pt x="0" y="22715572"/>
                  </a:cubicBezTo>
                  <a:lnTo>
                    <a:pt x="0" y="386977"/>
                  </a:lnTo>
                  <a:cubicBezTo>
                    <a:pt x="0" y="173172"/>
                    <a:pt x="163018" y="0"/>
                    <a:pt x="364286" y="0"/>
                  </a:cubicBezTo>
                  <a:lnTo>
                    <a:pt x="14826441" y="0"/>
                  </a:lnTo>
                  <a:cubicBezTo>
                    <a:pt x="15027708" y="0"/>
                    <a:pt x="15190727" y="173172"/>
                    <a:pt x="15190727" y="386977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3177786" y="2487149"/>
            <a:ext cx="4873993" cy="7799851"/>
            <a:chOff x="0" y="0"/>
            <a:chExt cx="14087504" cy="225442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087504" cy="22544230"/>
            </a:xfrm>
            <a:custGeom>
              <a:avLst/>
              <a:gdLst/>
              <a:ahLst/>
              <a:cxnLst/>
              <a:rect l="l" t="t" r="r" b="b"/>
              <a:pathLst>
                <a:path w="14087504" h="22544230">
                  <a:moveTo>
                    <a:pt x="14087504" y="377625"/>
                  </a:moveTo>
                  <a:lnTo>
                    <a:pt x="14087504" y="22166605"/>
                  </a:lnTo>
                  <a:cubicBezTo>
                    <a:pt x="14087504" y="22375244"/>
                    <a:pt x="13936326" y="22544230"/>
                    <a:pt x="13749674" y="22544230"/>
                  </a:cubicBezTo>
                  <a:lnTo>
                    <a:pt x="337830" y="22544230"/>
                  </a:lnTo>
                  <a:cubicBezTo>
                    <a:pt x="151179" y="22544230"/>
                    <a:pt x="0" y="22375244"/>
                    <a:pt x="0" y="22166605"/>
                  </a:cubicBezTo>
                  <a:lnTo>
                    <a:pt x="0" y="377625"/>
                  </a:lnTo>
                  <a:cubicBezTo>
                    <a:pt x="0" y="168987"/>
                    <a:pt x="151179" y="0"/>
                    <a:pt x="337830" y="0"/>
                  </a:cubicBezTo>
                  <a:lnTo>
                    <a:pt x="13749674" y="0"/>
                  </a:lnTo>
                  <a:cubicBezTo>
                    <a:pt x="13936326" y="0"/>
                    <a:pt x="14087504" y="168987"/>
                    <a:pt x="14087504" y="377625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7000966" y="2487149"/>
            <a:ext cx="5297629" cy="1119124"/>
          </a:xfrm>
          <a:custGeom>
            <a:avLst/>
            <a:gdLst/>
            <a:ahLst/>
            <a:cxnLst/>
            <a:rect l="l" t="t" r="r" b="b"/>
            <a:pathLst>
              <a:path w="5297629" h="1119124">
                <a:moveTo>
                  <a:pt x="0" y="0"/>
                </a:moveTo>
                <a:lnTo>
                  <a:pt x="5297628" y="0"/>
                </a:lnTo>
                <a:lnTo>
                  <a:pt x="5297628" y="1119124"/>
                </a:lnTo>
                <a:lnTo>
                  <a:pt x="0" y="1119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88111" y="2517395"/>
            <a:ext cx="4700930" cy="993071"/>
          </a:xfrm>
          <a:custGeom>
            <a:avLst/>
            <a:gdLst/>
            <a:ahLst/>
            <a:cxnLst/>
            <a:rect l="l" t="t" r="r" b="b"/>
            <a:pathLst>
              <a:path w="4700930" h="993071">
                <a:moveTo>
                  <a:pt x="0" y="0"/>
                </a:moveTo>
                <a:lnTo>
                  <a:pt x="4700930" y="0"/>
                </a:lnTo>
                <a:lnTo>
                  <a:pt x="4700930" y="993071"/>
                </a:lnTo>
                <a:lnTo>
                  <a:pt x="0" y="993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53360" y="2480835"/>
            <a:ext cx="4873993" cy="1029631"/>
          </a:xfrm>
          <a:custGeom>
            <a:avLst/>
            <a:gdLst/>
            <a:ahLst/>
            <a:cxnLst/>
            <a:rect l="l" t="t" r="r" b="b"/>
            <a:pathLst>
              <a:path w="4873993" h="1029631">
                <a:moveTo>
                  <a:pt x="0" y="0"/>
                </a:moveTo>
                <a:lnTo>
                  <a:pt x="4873993" y="0"/>
                </a:lnTo>
                <a:lnTo>
                  <a:pt x="4873993" y="1029631"/>
                </a:lnTo>
                <a:lnTo>
                  <a:pt x="0" y="102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859" y="15789"/>
            <a:ext cx="3084836" cy="2664527"/>
          </a:xfrm>
          <a:custGeom>
            <a:avLst/>
            <a:gdLst/>
            <a:ahLst/>
            <a:cxnLst/>
            <a:rect l="l" t="t" r="r" b="b"/>
            <a:pathLst>
              <a:path w="3084836" h="2664527">
                <a:moveTo>
                  <a:pt x="0" y="0"/>
                </a:moveTo>
                <a:lnTo>
                  <a:pt x="3084836" y="0"/>
                </a:lnTo>
                <a:lnTo>
                  <a:pt x="3084836" y="2664527"/>
                </a:lnTo>
                <a:lnTo>
                  <a:pt x="0" y="2664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713632" y="15789"/>
            <a:ext cx="2505211" cy="2505211"/>
          </a:xfrm>
          <a:custGeom>
            <a:avLst/>
            <a:gdLst/>
            <a:ahLst/>
            <a:cxnLst/>
            <a:rect l="l" t="t" r="r" b="b"/>
            <a:pathLst>
              <a:path w="2505211" h="2505211">
                <a:moveTo>
                  <a:pt x="0" y="0"/>
                </a:moveTo>
                <a:lnTo>
                  <a:pt x="2505211" y="0"/>
                </a:lnTo>
                <a:lnTo>
                  <a:pt x="2505211" y="2505211"/>
                </a:lnTo>
                <a:lnTo>
                  <a:pt x="0" y="2505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82299" y="161925"/>
            <a:ext cx="8328542" cy="117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83"/>
              </a:lnSpc>
              <a:spcBef>
                <a:spcPct val="0"/>
              </a:spcBef>
            </a:pPr>
            <a:r>
              <a:rPr lang="en-US" sz="878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Business Startegy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698" y="2628168"/>
            <a:ext cx="475479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3"/>
              </a:lnSpc>
              <a:spcBef>
                <a:spcPct val="0"/>
              </a:spcBef>
            </a:pPr>
            <a:r>
              <a:rPr lang="en-US" sz="5069" b="1">
                <a:solidFill>
                  <a:srgbClr val="443F3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Core Activities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42211" y="2670791"/>
            <a:ext cx="515638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443F3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Revenue Streams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57254" y="2724777"/>
            <a:ext cx="4235932" cy="67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0"/>
              </a:lnSpc>
              <a:spcBef>
                <a:spcPct val="0"/>
              </a:spcBef>
            </a:pPr>
            <a:r>
              <a:rPr lang="en-US" sz="4383" b="1">
                <a:solidFill>
                  <a:srgbClr val="443F3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 Structure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9698" y="4272466"/>
            <a:ext cx="422149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Grow algae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8925" y="6112183"/>
            <a:ext cx="431930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0"/>
              </a:lnSpc>
              <a:spcBef>
                <a:spcPct val="0"/>
              </a:spcBef>
            </a:pPr>
            <a:r>
              <a:rPr lang="en-US" sz="4791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Harvest and process algae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8111" y="8886825"/>
            <a:ext cx="427273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Refine ethanol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44400" y="4410075"/>
            <a:ext cx="495200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Ethanol sales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21937" y="6143489"/>
            <a:ext cx="5213743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By-product utilization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43983" y="8886825"/>
            <a:ext cx="456965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Carbon credits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70294" y="4272466"/>
            <a:ext cx="2409851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Setup</a:t>
            </a:r>
          </a:p>
          <a:p>
            <a:pPr algn="ctr">
              <a:lnSpc>
                <a:spcPts val="5723"/>
              </a:lnSpc>
              <a:spcBef>
                <a:spcPct val="0"/>
              </a:spcBef>
            </a:pPr>
            <a:endParaRPr lang="en-US" sz="4769" b="1">
              <a:solidFill>
                <a:srgbClr val="00000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618919" y="6474133"/>
            <a:ext cx="399172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Operational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260744" y="8886825"/>
            <a:ext cx="265922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Logistics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6061" y="-564653"/>
            <a:ext cx="2175170" cy="2640935"/>
          </a:xfrm>
          <a:custGeom>
            <a:avLst/>
            <a:gdLst/>
            <a:ahLst/>
            <a:cxnLst/>
            <a:rect l="l" t="t" r="r" b="b"/>
            <a:pathLst>
              <a:path w="2175170" h="2640935">
                <a:moveTo>
                  <a:pt x="0" y="0"/>
                </a:moveTo>
                <a:lnTo>
                  <a:pt x="2175170" y="0"/>
                </a:lnTo>
                <a:lnTo>
                  <a:pt x="2175170" y="2640935"/>
                </a:lnTo>
                <a:lnTo>
                  <a:pt x="0" y="2640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85009" y="1721643"/>
            <a:ext cx="5044310" cy="8597786"/>
            <a:chOff x="0" y="0"/>
            <a:chExt cx="14579779" cy="248505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79778" cy="24850536"/>
            </a:xfrm>
            <a:custGeom>
              <a:avLst/>
              <a:gdLst/>
              <a:ahLst/>
              <a:cxnLst/>
              <a:rect l="l" t="t" r="r" b="b"/>
              <a:pathLst>
                <a:path w="14579778" h="24850536">
                  <a:moveTo>
                    <a:pt x="14579778" y="416257"/>
                  </a:moveTo>
                  <a:lnTo>
                    <a:pt x="14579778" y="24434279"/>
                  </a:lnTo>
                  <a:cubicBezTo>
                    <a:pt x="14579778" y="24664262"/>
                    <a:pt x="14423317" y="24850536"/>
                    <a:pt x="14230144" y="24850536"/>
                  </a:cubicBezTo>
                  <a:lnTo>
                    <a:pt x="349635" y="24850536"/>
                  </a:lnTo>
                  <a:cubicBezTo>
                    <a:pt x="156462" y="24850536"/>
                    <a:pt x="0" y="24664262"/>
                    <a:pt x="0" y="24434279"/>
                  </a:cubicBezTo>
                  <a:lnTo>
                    <a:pt x="0" y="416257"/>
                  </a:lnTo>
                  <a:cubicBezTo>
                    <a:pt x="0" y="186275"/>
                    <a:pt x="156462" y="0"/>
                    <a:pt x="349635" y="0"/>
                  </a:cubicBezTo>
                  <a:lnTo>
                    <a:pt x="14230144" y="0"/>
                  </a:lnTo>
                  <a:cubicBezTo>
                    <a:pt x="14423317" y="0"/>
                    <a:pt x="14579778" y="186275"/>
                    <a:pt x="14579778" y="416257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063433" y="1721643"/>
            <a:ext cx="5390422" cy="8597786"/>
            <a:chOff x="0" y="0"/>
            <a:chExt cx="15580160" cy="24850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80159" cy="24850536"/>
            </a:xfrm>
            <a:custGeom>
              <a:avLst/>
              <a:gdLst/>
              <a:ahLst/>
              <a:cxnLst/>
              <a:rect l="l" t="t" r="r" b="b"/>
              <a:pathLst>
                <a:path w="15580159" h="24850536">
                  <a:moveTo>
                    <a:pt x="15580159" y="416257"/>
                  </a:moveTo>
                  <a:lnTo>
                    <a:pt x="15580159" y="24434279"/>
                  </a:lnTo>
                  <a:cubicBezTo>
                    <a:pt x="15580159" y="24664262"/>
                    <a:pt x="15412962" y="24850536"/>
                    <a:pt x="15206535" y="24850536"/>
                  </a:cubicBezTo>
                  <a:lnTo>
                    <a:pt x="373625" y="24850536"/>
                  </a:lnTo>
                  <a:cubicBezTo>
                    <a:pt x="167197" y="24850536"/>
                    <a:pt x="0" y="24664262"/>
                    <a:pt x="0" y="24434279"/>
                  </a:cubicBezTo>
                  <a:lnTo>
                    <a:pt x="0" y="416257"/>
                  </a:lnTo>
                  <a:cubicBezTo>
                    <a:pt x="0" y="186275"/>
                    <a:pt x="167197" y="0"/>
                    <a:pt x="373625" y="0"/>
                  </a:cubicBezTo>
                  <a:lnTo>
                    <a:pt x="15206535" y="0"/>
                  </a:lnTo>
                  <a:cubicBezTo>
                    <a:pt x="15412962" y="0"/>
                    <a:pt x="15580159" y="186275"/>
                    <a:pt x="15580159" y="416257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87280" y="1721643"/>
            <a:ext cx="5668336" cy="8597786"/>
            <a:chOff x="0" y="0"/>
            <a:chExt cx="16383425" cy="248505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83425" cy="24850536"/>
            </a:xfrm>
            <a:custGeom>
              <a:avLst/>
              <a:gdLst/>
              <a:ahLst/>
              <a:cxnLst/>
              <a:rect l="l" t="t" r="r" b="b"/>
              <a:pathLst>
                <a:path w="16383425" h="24850536">
                  <a:moveTo>
                    <a:pt x="16383425" y="416257"/>
                  </a:moveTo>
                  <a:lnTo>
                    <a:pt x="16383425" y="24434279"/>
                  </a:lnTo>
                  <a:cubicBezTo>
                    <a:pt x="16383425" y="24664262"/>
                    <a:pt x="16207608" y="24850536"/>
                    <a:pt x="15990537" y="24850536"/>
                  </a:cubicBezTo>
                  <a:lnTo>
                    <a:pt x="392888" y="24850536"/>
                  </a:lnTo>
                  <a:cubicBezTo>
                    <a:pt x="175817" y="24850536"/>
                    <a:pt x="0" y="24664262"/>
                    <a:pt x="0" y="24434279"/>
                  </a:cubicBezTo>
                  <a:lnTo>
                    <a:pt x="0" y="416257"/>
                  </a:lnTo>
                  <a:cubicBezTo>
                    <a:pt x="0" y="186275"/>
                    <a:pt x="175817" y="0"/>
                    <a:pt x="392888" y="0"/>
                  </a:cubicBezTo>
                  <a:lnTo>
                    <a:pt x="15990537" y="0"/>
                  </a:lnTo>
                  <a:cubicBezTo>
                    <a:pt x="16207608" y="0"/>
                    <a:pt x="16383425" y="186275"/>
                    <a:pt x="16383425" y="416257"/>
                  </a:cubicBezTo>
                  <a:close/>
                </a:path>
              </a:pathLst>
            </a:custGeom>
            <a:solidFill>
              <a:srgbClr val="B3C8E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/>
          <p:cNvSpPr/>
          <p:nvPr/>
        </p:nvSpPr>
        <p:spPr>
          <a:xfrm>
            <a:off x="285009" y="1689214"/>
            <a:ext cx="5044310" cy="1065611"/>
          </a:xfrm>
          <a:custGeom>
            <a:avLst/>
            <a:gdLst/>
            <a:ahLst/>
            <a:cxnLst/>
            <a:rect l="l" t="t" r="r" b="b"/>
            <a:pathLst>
              <a:path w="5044310" h="1065611">
                <a:moveTo>
                  <a:pt x="0" y="0"/>
                </a:moveTo>
                <a:lnTo>
                  <a:pt x="5044310" y="0"/>
                </a:lnTo>
                <a:lnTo>
                  <a:pt x="5044310" y="1065611"/>
                </a:lnTo>
                <a:lnTo>
                  <a:pt x="0" y="1065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63433" y="1684925"/>
            <a:ext cx="5390422" cy="1138727"/>
          </a:xfrm>
          <a:custGeom>
            <a:avLst/>
            <a:gdLst/>
            <a:ahLst/>
            <a:cxnLst/>
            <a:rect l="l" t="t" r="r" b="b"/>
            <a:pathLst>
              <a:path w="5390422" h="1138727">
                <a:moveTo>
                  <a:pt x="0" y="0"/>
                </a:moveTo>
                <a:lnTo>
                  <a:pt x="5390422" y="0"/>
                </a:lnTo>
                <a:lnTo>
                  <a:pt x="5390422" y="1138727"/>
                </a:lnTo>
                <a:lnTo>
                  <a:pt x="0" y="11387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87280" y="1721643"/>
            <a:ext cx="5668336" cy="1197436"/>
          </a:xfrm>
          <a:custGeom>
            <a:avLst/>
            <a:gdLst/>
            <a:ahLst/>
            <a:cxnLst/>
            <a:rect l="l" t="t" r="r" b="b"/>
            <a:pathLst>
              <a:path w="5668336" h="1197436">
                <a:moveTo>
                  <a:pt x="0" y="0"/>
                </a:moveTo>
                <a:lnTo>
                  <a:pt x="5668336" y="0"/>
                </a:lnTo>
                <a:lnTo>
                  <a:pt x="5668336" y="1197436"/>
                </a:lnTo>
                <a:lnTo>
                  <a:pt x="0" y="1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33839" y="0"/>
            <a:ext cx="1754161" cy="1771879"/>
          </a:xfrm>
          <a:custGeom>
            <a:avLst/>
            <a:gdLst/>
            <a:ahLst/>
            <a:cxnLst/>
            <a:rect l="l" t="t" r="r" b="b"/>
            <a:pathLst>
              <a:path w="1754161" h="1771879">
                <a:moveTo>
                  <a:pt x="0" y="0"/>
                </a:moveTo>
                <a:lnTo>
                  <a:pt x="1754161" y="0"/>
                </a:lnTo>
                <a:lnTo>
                  <a:pt x="1754161" y="1771879"/>
                </a:lnTo>
                <a:lnTo>
                  <a:pt x="0" y="1771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5009" y="1762354"/>
            <a:ext cx="504431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443F3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Partnerships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6304" y="3495959"/>
            <a:ext cx="344114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Government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7325" y="5649061"/>
            <a:ext cx="479967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Fuel distributors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194" y="8524875"/>
            <a:ext cx="468096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Research institutions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22907" y="1762354"/>
            <a:ext cx="319456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443F3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67813" y="3337927"/>
            <a:ext cx="4982641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sz="4603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High production costs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63433" y="6487897"/>
            <a:ext cx="539042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Competition with other fuel sources.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87280" y="1679689"/>
            <a:ext cx="5772345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  <a:spcBef>
                <a:spcPct val="0"/>
              </a:spcBef>
            </a:pPr>
            <a:r>
              <a:rPr lang="en-US" sz="4344" b="1">
                <a:solidFill>
                  <a:srgbClr val="443F3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Scalability and Future Outlook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96830" y="3848836"/>
            <a:ext cx="5363466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2"/>
              </a:lnSpc>
              <a:spcBef>
                <a:spcPct val="0"/>
              </a:spcBef>
            </a:pPr>
            <a:r>
              <a:rPr lang="en-US" sz="3993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 investments to lower costs and boost efficiency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87280" y="7221322"/>
            <a:ext cx="5668336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1"/>
              </a:lnSpc>
              <a:spcBef>
                <a:spcPct val="0"/>
              </a:spcBef>
            </a:pPr>
            <a:r>
              <a:rPr lang="en-US" sz="405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Increasing renewable energy demand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9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3596" y="-426905"/>
            <a:ext cx="17868899" cy="15278099"/>
          </a:xfrm>
          <a:custGeom>
            <a:avLst/>
            <a:gdLst/>
            <a:ahLst/>
            <a:cxnLst/>
            <a:rect l="l" t="t" r="r" b="b"/>
            <a:pathLst>
              <a:path w="17868899" h="15278099">
                <a:moveTo>
                  <a:pt x="0" y="0"/>
                </a:moveTo>
                <a:lnTo>
                  <a:pt x="17868899" y="0"/>
                </a:lnTo>
                <a:lnTo>
                  <a:pt x="17868899" y="15278099"/>
                </a:lnTo>
                <a:lnTo>
                  <a:pt x="0" y="15278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513" t="-29162" r="-5278" b="-17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3439" y="955526"/>
            <a:ext cx="16026401" cy="8375948"/>
            <a:chOff x="0" y="0"/>
            <a:chExt cx="2764554" cy="1444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4554" cy="1444851"/>
            </a:xfrm>
            <a:custGeom>
              <a:avLst/>
              <a:gdLst/>
              <a:ahLst/>
              <a:cxnLst/>
              <a:rect l="l" t="t" r="r" b="b"/>
              <a:pathLst>
                <a:path w="2764554" h="1444851">
                  <a:moveTo>
                    <a:pt x="0" y="0"/>
                  </a:moveTo>
                  <a:lnTo>
                    <a:pt x="2764554" y="0"/>
                  </a:lnTo>
                  <a:lnTo>
                    <a:pt x="2764554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5537376" y="5263632"/>
            <a:ext cx="6185910" cy="0"/>
          </a:xfrm>
          <a:prstGeom prst="line">
            <a:avLst/>
          </a:prstGeom>
          <a:ln w="38100" cap="flat">
            <a:solidFill>
              <a:srgbClr val="010A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3312421" y="3875440"/>
            <a:ext cx="4775883" cy="164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6"/>
              </a:lnSpc>
            </a:pPr>
            <a:r>
              <a:rPr lang="en-US" sz="14942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48408" y="4728915"/>
            <a:ext cx="5081277" cy="184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15"/>
              </a:lnSpc>
            </a:pPr>
            <a:r>
              <a:rPr lang="en-US" sz="13815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</a:t>
            </a:r>
          </a:p>
        </p:txBody>
      </p:sp>
      <p:grpSp>
        <p:nvGrpSpPr>
          <p:cNvPr id="8" name="Group 8"/>
          <p:cNvGrpSpPr/>
          <p:nvPr/>
        </p:nvGrpSpPr>
        <p:grpSpPr>
          <a:xfrm rot="-625701">
            <a:off x="2138969" y="3731213"/>
            <a:ext cx="1298718" cy="1160865"/>
            <a:chOff x="0" y="0"/>
            <a:chExt cx="1731624" cy="154781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397257"/>
              <a:ext cx="458096" cy="45809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5AFB9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37110" y="0"/>
              <a:ext cx="794513" cy="79451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1EEFE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601511" y="1150726"/>
              <a:ext cx="397093" cy="39709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9797540" y="1622929"/>
            <a:ext cx="2748982" cy="27489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B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515623" y="1794566"/>
            <a:ext cx="2748982" cy="27489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EF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515623" y="5340387"/>
            <a:ext cx="2748982" cy="274898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1F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797540" y="5340387"/>
            <a:ext cx="2748982" cy="274898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C8E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969172" y="1794566"/>
            <a:ext cx="2405719" cy="2405709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 rot="-107999">
              <a:off x="-53511" y="-53512"/>
              <a:ext cx="6457022" cy="6456998"/>
            </a:xfrm>
            <a:custGeom>
              <a:avLst/>
              <a:gdLst/>
              <a:ahLst/>
              <a:cxnLst/>
              <a:rect l="l" t="t" r="r" b="b"/>
              <a:pathLst>
                <a:path w="6457022" h="6456998">
                  <a:moveTo>
                    <a:pt x="6401943" y="3328267"/>
                  </a:moveTo>
                  <a:cubicBezTo>
                    <a:pt x="6346867" y="5080827"/>
                    <a:pt x="4881393" y="6456998"/>
                    <a:pt x="3128782" y="6401920"/>
                  </a:cubicBezTo>
                  <a:cubicBezTo>
                    <a:pt x="1376146" y="6346841"/>
                    <a:pt x="0" y="4881369"/>
                    <a:pt x="55076" y="3128808"/>
                  </a:cubicBezTo>
                  <a:cubicBezTo>
                    <a:pt x="110156" y="1376159"/>
                    <a:pt x="1575603" y="0"/>
                    <a:pt x="3328240" y="55079"/>
                  </a:cubicBezTo>
                  <a:cubicBezTo>
                    <a:pt x="5080876" y="110157"/>
                    <a:pt x="6457022" y="1575617"/>
                    <a:pt x="6401943" y="3328267"/>
                  </a:cubicBezTo>
                  <a:close/>
                </a:path>
              </a:pathLst>
            </a:custGeom>
            <a:blipFill>
              <a:blip r:embed="rId4"/>
              <a:stretch>
                <a:fillRect l="-11209" t="-42504" r="-6867" b="-120422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3687255" y="1905936"/>
            <a:ext cx="2405719" cy="2405709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b="-33495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9969172" y="5512023"/>
            <a:ext cx="2405719" cy="2405709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 rot="36000">
              <a:off x="-18188" y="-18188"/>
              <a:ext cx="6386376" cy="6386351"/>
            </a:xfrm>
            <a:custGeom>
              <a:avLst/>
              <a:gdLst/>
              <a:ahLst/>
              <a:cxnLst/>
              <a:rect l="l" t="t" r="r" b="b"/>
              <a:pathLst>
                <a:path w="6386376" h="6386351">
                  <a:moveTo>
                    <a:pt x="6368014" y="3159965"/>
                  </a:moveTo>
                  <a:cubicBezTo>
                    <a:pt x="6386376" y="4913295"/>
                    <a:pt x="4979816" y="6349627"/>
                    <a:pt x="3226436" y="6367989"/>
                  </a:cubicBezTo>
                  <a:cubicBezTo>
                    <a:pt x="1473030" y="6386351"/>
                    <a:pt x="36724" y="4979791"/>
                    <a:pt x="18362" y="3226461"/>
                  </a:cubicBezTo>
                  <a:cubicBezTo>
                    <a:pt x="0" y="1473043"/>
                    <a:pt x="1406535" y="36724"/>
                    <a:pt x="3159940" y="18362"/>
                  </a:cubicBezTo>
                  <a:cubicBezTo>
                    <a:pt x="4913346" y="0"/>
                    <a:pt x="6349652" y="1406547"/>
                    <a:pt x="6368014" y="3159965"/>
                  </a:cubicBezTo>
                  <a:close/>
                </a:path>
              </a:pathLst>
            </a:custGeom>
            <a:blipFill>
              <a:blip r:embed="rId6"/>
              <a:stretch>
                <a:fillRect l="-3673" t="-13813" r="-3011" b="-28606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13687255" y="5512023"/>
            <a:ext cx="2405719" cy="2405709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51821" t="-50500" r="-69362" b="-70683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9797540" y="8342255"/>
            <a:ext cx="274898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sz="2477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SUSHIL | FOUNDER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15623" y="8342255"/>
            <a:ext cx="3118696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sz="2477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SUSHANT | CFO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31407" y="4670306"/>
            <a:ext cx="3081249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sz="2477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RUBY | CE0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712656" y="4637442"/>
            <a:ext cx="4687184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sz="2477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AASHIKA | FINANCE MANAGER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70993" y="6527636"/>
            <a:ext cx="2006455" cy="42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8"/>
              </a:lnSpc>
            </a:pPr>
            <a:r>
              <a:rPr lang="en-US" sz="3118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Anonymous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333" b="-14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5246" y="0"/>
            <a:ext cx="11147837" cy="2939786"/>
            <a:chOff x="0" y="0"/>
            <a:chExt cx="2936056" cy="7742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6056" cy="774265"/>
            </a:xfrm>
            <a:custGeom>
              <a:avLst/>
              <a:gdLst/>
              <a:ahLst/>
              <a:cxnLst/>
              <a:rect l="l" t="t" r="r" b="b"/>
              <a:pathLst>
                <a:path w="2936056" h="774265">
                  <a:moveTo>
                    <a:pt x="35418" y="0"/>
                  </a:moveTo>
                  <a:lnTo>
                    <a:pt x="2900638" y="0"/>
                  </a:lnTo>
                  <a:cubicBezTo>
                    <a:pt x="2910031" y="0"/>
                    <a:pt x="2919040" y="3732"/>
                    <a:pt x="2925682" y="10374"/>
                  </a:cubicBezTo>
                  <a:cubicBezTo>
                    <a:pt x="2932325" y="17016"/>
                    <a:pt x="2936056" y="26025"/>
                    <a:pt x="2936056" y="35418"/>
                  </a:cubicBezTo>
                  <a:lnTo>
                    <a:pt x="2936056" y="738846"/>
                  </a:lnTo>
                  <a:cubicBezTo>
                    <a:pt x="2936056" y="748240"/>
                    <a:pt x="2932325" y="757249"/>
                    <a:pt x="2925682" y="763891"/>
                  </a:cubicBezTo>
                  <a:cubicBezTo>
                    <a:pt x="2919040" y="770533"/>
                    <a:pt x="2910031" y="774265"/>
                    <a:pt x="2900638" y="774265"/>
                  </a:cubicBezTo>
                  <a:lnTo>
                    <a:pt x="35418" y="774265"/>
                  </a:lnTo>
                  <a:cubicBezTo>
                    <a:pt x="15857" y="774265"/>
                    <a:pt x="0" y="758407"/>
                    <a:pt x="0" y="738846"/>
                  </a:cubicBezTo>
                  <a:lnTo>
                    <a:pt x="0" y="35418"/>
                  </a:lnTo>
                  <a:cubicBezTo>
                    <a:pt x="0" y="15857"/>
                    <a:pt x="15857" y="0"/>
                    <a:pt x="35418" y="0"/>
                  </a:cubicBezTo>
                  <a:close/>
                </a:path>
              </a:pathLst>
            </a:custGeom>
            <a:solidFill>
              <a:srgbClr val="64A1C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936056" cy="774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6828" y="0"/>
            <a:ext cx="8166041" cy="10370954"/>
          </a:xfrm>
          <a:custGeom>
            <a:avLst/>
            <a:gdLst/>
            <a:ahLst/>
            <a:cxnLst/>
            <a:rect l="l" t="t" r="r" b="b"/>
            <a:pathLst>
              <a:path w="8166041" h="10370954">
                <a:moveTo>
                  <a:pt x="0" y="0"/>
                </a:moveTo>
                <a:lnTo>
                  <a:pt x="8166041" y="0"/>
                </a:lnTo>
                <a:lnTo>
                  <a:pt x="8166041" y="10370954"/>
                </a:lnTo>
                <a:lnTo>
                  <a:pt x="0" y="10370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45" b="-214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091915"/>
            <a:ext cx="6131110" cy="5279039"/>
          </a:xfrm>
          <a:custGeom>
            <a:avLst/>
            <a:gdLst/>
            <a:ahLst/>
            <a:cxnLst/>
            <a:rect l="l" t="t" r="r" b="b"/>
            <a:pathLst>
              <a:path w="6131110" h="4686683">
                <a:moveTo>
                  <a:pt x="0" y="0"/>
                </a:moveTo>
                <a:lnTo>
                  <a:pt x="6131110" y="0"/>
                </a:lnTo>
                <a:lnTo>
                  <a:pt x="6131110" y="4686683"/>
                </a:lnTo>
                <a:lnTo>
                  <a:pt x="0" y="4686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136" r="-67780" b="-15481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81402" y="6592247"/>
            <a:ext cx="4291971" cy="2813594"/>
            <a:chOff x="0" y="0"/>
            <a:chExt cx="1130396" cy="7410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0396" cy="741029"/>
            </a:xfrm>
            <a:custGeom>
              <a:avLst/>
              <a:gdLst/>
              <a:ahLst/>
              <a:cxnLst/>
              <a:rect l="l" t="t" r="r" b="b"/>
              <a:pathLst>
                <a:path w="1130396" h="741029">
                  <a:moveTo>
                    <a:pt x="91995" y="0"/>
                  </a:moveTo>
                  <a:lnTo>
                    <a:pt x="1038401" y="0"/>
                  </a:lnTo>
                  <a:cubicBezTo>
                    <a:pt x="1089209" y="0"/>
                    <a:pt x="1130396" y="41187"/>
                    <a:pt x="1130396" y="91995"/>
                  </a:cubicBezTo>
                  <a:lnTo>
                    <a:pt x="1130396" y="649034"/>
                  </a:lnTo>
                  <a:cubicBezTo>
                    <a:pt x="1130396" y="673433"/>
                    <a:pt x="1120704" y="696832"/>
                    <a:pt x="1103451" y="714084"/>
                  </a:cubicBezTo>
                  <a:cubicBezTo>
                    <a:pt x="1086199" y="731337"/>
                    <a:pt x="1062800" y="741029"/>
                    <a:pt x="1038401" y="741029"/>
                  </a:cubicBezTo>
                  <a:lnTo>
                    <a:pt x="91995" y="741029"/>
                  </a:lnTo>
                  <a:cubicBezTo>
                    <a:pt x="67596" y="741029"/>
                    <a:pt x="44197" y="731337"/>
                    <a:pt x="26945" y="714084"/>
                  </a:cubicBezTo>
                  <a:cubicBezTo>
                    <a:pt x="9692" y="696832"/>
                    <a:pt x="0" y="673433"/>
                    <a:pt x="0" y="649034"/>
                  </a:cubicBezTo>
                  <a:lnTo>
                    <a:pt x="0" y="91995"/>
                  </a:lnTo>
                  <a:cubicBezTo>
                    <a:pt x="0" y="67596"/>
                    <a:pt x="9692" y="44197"/>
                    <a:pt x="26945" y="26945"/>
                  </a:cubicBezTo>
                  <a:cubicBezTo>
                    <a:pt x="44197" y="9692"/>
                    <a:pt x="67596" y="0"/>
                    <a:pt x="91995" y="0"/>
                  </a:cubicBezTo>
                  <a:close/>
                </a:path>
              </a:pathLst>
            </a:custGeom>
            <a:solidFill>
              <a:srgbClr val="BEE2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130396" cy="741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" y="3120474"/>
            <a:ext cx="9376450" cy="1971441"/>
            <a:chOff x="0" y="0"/>
            <a:chExt cx="2379804" cy="6752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79804" cy="675239"/>
            </a:xfrm>
            <a:custGeom>
              <a:avLst/>
              <a:gdLst/>
              <a:ahLst/>
              <a:cxnLst/>
              <a:rect l="l" t="t" r="r" b="b"/>
              <a:pathLst>
                <a:path w="2379804" h="675239">
                  <a:moveTo>
                    <a:pt x="43697" y="0"/>
                  </a:moveTo>
                  <a:lnTo>
                    <a:pt x="2336107" y="0"/>
                  </a:lnTo>
                  <a:cubicBezTo>
                    <a:pt x="2347696" y="0"/>
                    <a:pt x="2358810" y="4604"/>
                    <a:pt x="2367005" y="12799"/>
                  </a:cubicBezTo>
                  <a:cubicBezTo>
                    <a:pt x="2375200" y="20993"/>
                    <a:pt x="2379804" y="32108"/>
                    <a:pt x="2379804" y="43697"/>
                  </a:cubicBezTo>
                  <a:lnTo>
                    <a:pt x="2379804" y="631542"/>
                  </a:lnTo>
                  <a:cubicBezTo>
                    <a:pt x="2379804" y="643131"/>
                    <a:pt x="2375200" y="654245"/>
                    <a:pt x="2367005" y="662440"/>
                  </a:cubicBezTo>
                  <a:cubicBezTo>
                    <a:pt x="2358810" y="670635"/>
                    <a:pt x="2347696" y="675239"/>
                    <a:pt x="2336107" y="675239"/>
                  </a:cubicBezTo>
                  <a:lnTo>
                    <a:pt x="43697" y="675239"/>
                  </a:lnTo>
                  <a:cubicBezTo>
                    <a:pt x="32108" y="675239"/>
                    <a:pt x="20993" y="670635"/>
                    <a:pt x="12799" y="662440"/>
                  </a:cubicBezTo>
                  <a:cubicBezTo>
                    <a:pt x="4604" y="654245"/>
                    <a:pt x="0" y="643131"/>
                    <a:pt x="0" y="631542"/>
                  </a:cubicBezTo>
                  <a:lnTo>
                    <a:pt x="0" y="43697"/>
                  </a:lnTo>
                  <a:cubicBezTo>
                    <a:pt x="0" y="32108"/>
                    <a:pt x="4604" y="20993"/>
                    <a:pt x="12799" y="12799"/>
                  </a:cubicBezTo>
                  <a:cubicBezTo>
                    <a:pt x="20993" y="4604"/>
                    <a:pt x="32108" y="0"/>
                    <a:pt x="43697" y="0"/>
                  </a:cubicBezTo>
                  <a:close/>
                </a:path>
              </a:pathLst>
            </a:custGeom>
            <a:solidFill>
              <a:srgbClr val="009EE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379804" cy="675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0" y="-123825"/>
            <a:ext cx="10286828" cy="2953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9"/>
              </a:lnSpc>
              <a:spcBef>
                <a:spcPct val="0"/>
              </a:spcBef>
            </a:pPr>
            <a:r>
              <a:rPr lang="en-US" sz="557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further details refer to the following research conducted by our team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3823154"/>
            <a:ext cx="93764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6"/>
              </a:lnSpc>
              <a:spcBef>
                <a:spcPct val="0"/>
              </a:spcBef>
            </a:pPr>
            <a:r>
              <a:rPr lang="en-US" sz="2105" b="1" dirty="0">
                <a:solidFill>
                  <a:srgbClr val="FFDE5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https://docs.google.com/document/d/1gq9aHE5aUYyn9fIKL4-Zh3QbdvLzqqX5/edit?usp=drive_link&amp;ouid=117845239992833854296&amp;rtpof=true&amp;sd=true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46339" y="6678971"/>
            <a:ext cx="4525260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Collecting algae from polluted water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57490">
            <a:off x="4842157" y="-4997511"/>
            <a:ext cx="7531627" cy="7211533"/>
          </a:xfrm>
          <a:custGeom>
            <a:avLst/>
            <a:gdLst/>
            <a:ahLst/>
            <a:cxnLst/>
            <a:rect l="l" t="t" r="r" b="b"/>
            <a:pathLst>
              <a:path w="7531627" h="7211533">
                <a:moveTo>
                  <a:pt x="0" y="0"/>
                </a:moveTo>
                <a:lnTo>
                  <a:pt x="7531627" y="0"/>
                </a:lnTo>
                <a:lnTo>
                  <a:pt x="7531627" y="7211533"/>
                </a:lnTo>
                <a:lnTo>
                  <a:pt x="0" y="7211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2357490">
            <a:off x="-4865223" y="7404393"/>
            <a:ext cx="7531627" cy="7211533"/>
          </a:xfrm>
          <a:custGeom>
            <a:avLst/>
            <a:gdLst/>
            <a:ahLst/>
            <a:cxnLst/>
            <a:rect l="l" t="t" r="r" b="b"/>
            <a:pathLst>
              <a:path w="7531627" h="7211533">
                <a:moveTo>
                  <a:pt x="0" y="0"/>
                </a:moveTo>
                <a:lnTo>
                  <a:pt x="7531627" y="0"/>
                </a:lnTo>
                <a:lnTo>
                  <a:pt x="7531627" y="7211533"/>
                </a:lnTo>
                <a:lnTo>
                  <a:pt x="0" y="7211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648461">
            <a:off x="16280405" y="8179364"/>
            <a:ext cx="4695205" cy="5661591"/>
          </a:xfrm>
          <a:custGeom>
            <a:avLst/>
            <a:gdLst/>
            <a:ahLst/>
            <a:cxnLst/>
            <a:rect l="l" t="t" r="r" b="b"/>
            <a:pathLst>
              <a:path w="4695205" h="5661591">
                <a:moveTo>
                  <a:pt x="0" y="0"/>
                </a:moveTo>
                <a:lnTo>
                  <a:pt x="4695205" y="0"/>
                </a:lnTo>
                <a:lnTo>
                  <a:pt x="4695205" y="5661591"/>
                </a:lnTo>
                <a:lnTo>
                  <a:pt x="0" y="5661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0"/>
            <a:ext cx="2968003" cy="2968003"/>
          </a:xfrm>
          <a:custGeom>
            <a:avLst/>
            <a:gdLst/>
            <a:ahLst/>
            <a:cxnLst/>
            <a:rect l="l" t="t" r="r" b="b"/>
            <a:pathLst>
              <a:path w="2968003" h="2968003">
                <a:moveTo>
                  <a:pt x="0" y="0"/>
                </a:moveTo>
                <a:lnTo>
                  <a:pt x="2968003" y="0"/>
                </a:lnTo>
                <a:lnTo>
                  <a:pt x="2968003" y="2968003"/>
                </a:lnTo>
                <a:lnTo>
                  <a:pt x="0" y="2968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57785" y="1028700"/>
            <a:ext cx="3860431" cy="4114800"/>
          </a:xfrm>
          <a:custGeom>
            <a:avLst/>
            <a:gdLst/>
            <a:ahLst/>
            <a:cxnLst/>
            <a:rect l="l" t="t" r="r" b="b"/>
            <a:pathLst>
              <a:path w="3860431" h="4114800">
                <a:moveTo>
                  <a:pt x="0" y="0"/>
                </a:moveTo>
                <a:lnTo>
                  <a:pt x="3860430" y="0"/>
                </a:lnTo>
                <a:lnTo>
                  <a:pt x="3860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87415" y="6187604"/>
            <a:ext cx="6651925" cy="3881356"/>
            <a:chOff x="0" y="0"/>
            <a:chExt cx="1751947" cy="1022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51947" cy="1022250"/>
            </a:xfrm>
            <a:custGeom>
              <a:avLst/>
              <a:gdLst/>
              <a:ahLst/>
              <a:cxnLst/>
              <a:rect l="l" t="t" r="r" b="b"/>
              <a:pathLst>
                <a:path w="1751947" h="1022250">
                  <a:moveTo>
                    <a:pt x="0" y="0"/>
                  </a:moveTo>
                  <a:lnTo>
                    <a:pt x="1751947" y="0"/>
                  </a:lnTo>
                  <a:lnTo>
                    <a:pt x="1751947" y="1022250"/>
                  </a:lnTo>
                  <a:lnTo>
                    <a:pt x="0" y="1022250"/>
                  </a:lnTo>
                  <a:close/>
                </a:path>
              </a:pathLst>
            </a:custGeom>
            <a:solidFill>
              <a:srgbClr val="AAD3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751947" cy="1022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18296" y="3086100"/>
            <a:ext cx="10030601" cy="6753487"/>
          </a:xfrm>
          <a:custGeom>
            <a:avLst/>
            <a:gdLst/>
            <a:ahLst/>
            <a:cxnLst/>
            <a:rect l="l" t="t" r="r" b="b"/>
            <a:pathLst>
              <a:path w="10030601" h="6753487">
                <a:moveTo>
                  <a:pt x="0" y="0"/>
                </a:moveTo>
                <a:lnTo>
                  <a:pt x="10030600" y="0"/>
                </a:lnTo>
                <a:lnTo>
                  <a:pt x="10030600" y="6753487"/>
                </a:lnTo>
                <a:lnTo>
                  <a:pt x="0" y="6753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766" b="-5766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844716" y="3211586"/>
            <a:ext cx="6995160" cy="5246370"/>
            <a:chOff x="0" y="0"/>
            <a:chExt cx="81280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1F1">
                <a:alpha val="8078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5126345" y="665782"/>
            <a:ext cx="9073098" cy="122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1"/>
              </a:lnSpc>
            </a:pPr>
            <a:r>
              <a:rPr lang="en-US" sz="9201" b="1">
                <a:solidFill>
                  <a:srgbClr val="1084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What is Algae?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07652" y="6437096"/>
            <a:ext cx="5922313" cy="90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b="1">
                <a:solidFill>
                  <a:srgbClr val="A89CE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Photosynthetic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44716" y="3637725"/>
            <a:ext cx="6211017" cy="185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  <a:spcBef>
                <a:spcPct val="0"/>
              </a:spcBef>
            </a:pPr>
            <a:r>
              <a:rPr lang="en-US" sz="5327" b="1">
                <a:solidFill>
                  <a:srgbClr val="A89CE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Predominantly Aquatic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3103968" y="7569885"/>
            <a:ext cx="18582162" cy="3878520"/>
          </a:xfrm>
          <a:custGeom>
            <a:avLst/>
            <a:gdLst/>
            <a:ahLst/>
            <a:cxnLst/>
            <a:rect l="l" t="t" r="r" b="b"/>
            <a:pathLst>
              <a:path w="18582162" h="3878520">
                <a:moveTo>
                  <a:pt x="0" y="0"/>
                </a:moveTo>
                <a:lnTo>
                  <a:pt x="18582162" y="0"/>
                </a:lnTo>
                <a:lnTo>
                  <a:pt x="18582162" y="3878520"/>
                </a:lnTo>
                <a:lnTo>
                  <a:pt x="0" y="387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4298254" y="5317241"/>
            <a:ext cx="14235737" cy="2633200"/>
          </a:xfrm>
          <a:custGeom>
            <a:avLst/>
            <a:gdLst/>
            <a:ahLst/>
            <a:cxnLst/>
            <a:rect l="l" t="t" r="r" b="b"/>
            <a:pathLst>
              <a:path w="14235737" h="2633200">
                <a:moveTo>
                  <a:pt x="0" y="0"/>
                </a:moveTo>
                <a:lnTo>
                  <a:pt x="14235738" y="0"/>
                </a:lnTo>
                <a:lnTo>
                  <a:pt x="14235738" y="2633200"/>
                </a:lnTo>
                <a:lnTo>
                  <a:pt x="0" y="2633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56110">
            <a:off x="1525240" y="-926719"/>
            <a:ext cx="15471555" cy="10382228"/>
          </a:xfrm>
          <a:custGeom>
            <a:avLst/>
            <a:gdLst/>
            <a:ahLst/>
            <a:cxnLst/>
            <a:rect l="l" t="t" r="r" b="b"/>
            <a:pathLst>
              <a:path w="15471555" h="10382228">
                <a:moveTo>
                  <a:pt x="0" y="0"/>
                </a:moveTo>
                <a:lnTo>
                  <a:pt x="15471556" y="0"/>
                </a:lnTo>
                <a:lnTo>
                  <a:pt x="15471556" y="10382228"/>
                </a:lnTo>
                <a:lnTo>
                  <a:pt x="0" y="1038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66904" y="3617987"/>
            <a:ext cx="11167443" cy="11280626"/>
          </a:xfrm>
          <a:custGeom>
            <a:avLst/>
            <a:gdLst/>
            <a:ahLst/>
            <a:cxnLst/>
            <a:rect l="l" t="t" r="r" b="b"/>
            <a:pathLst>
              <a:path w="11167443" h="11280626">
                <a:moveTo>
                  <a:pt x="0" y="0"/>
                </a:moveTo>
                <a:lnTo>
                  <a:pt x="11167443" y="0"/>
                </a:lnTo>
                <a:lnTo>
                  <a:pt x="11167443" y="11280626"/>
                </a:lnTo>
                <a:lnTo>
                  <a:pt x="0" y="11280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65377" y="-134346"/>
            <a:ext cx="15059344" cy="3402111"/>
          </a:xfrm>
          <a:custGeom>
            <a:avLst/>
            <a:gdLst/>
            <a:ahLst/>
            <a:cxnLst/>
            <a:rect l="l" t="t" r="r" b="b"/>
            <a:pathLst>
              <a:path w="15059344" h="3402111">
                <a:moveTo>
                  <a:pt x="0" y="0"/>
                </a:moveTo>
                <a:lnTo>
                  <a:pt x="15059344" y="0"/>
                </a:lnTo>
                <a:lnTo>
                  <a:pt x="15059344" y="3402111"/>
                </a:lnTo>
                <a:lnTo>
                  <a:pt x="0" y="3402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80894" y="4807651"/>
            <a:ext cx="6862215" cy="9363166"/>
          </a:xfrm>
          <a:custGeom>
            <a:avLst/>
            <a:gdLst/>
            <a:ahLst/>
            <a:cxnLst/>
            <a:rect l="l" t="t" r="r" b="b"/>
            <a:pathLst>
              <a:path w="6862215" h="9363166">
                <a:moveTo>
                  <a:pt x="0" y="0"/>
                </a:moveTo>
                <a:lnTo>
                  <a:pt x="6862215" y="0"/>
                </a:lnTo>
                <a:lnTo>
                  <a:pt x="6862215" y="9363166"/>
                </a:lnTo>
                <a:lnTo>
                  <a:pt x="0" y="9363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86966" y="-134346"/>
            <a:ext cx="4017559" cy="3404882"/>
          </a:xfrm>
          <a:custGeom>
            <a:avLst/>
            <a:gdLst/>
            <a:ahLst/>
            <a:cxnLst/>
            <a:rect l="l" t="t" r="r" b="b"/>
            <a:pathLst>
              <a:path w="4017559" h="3404882">
                <a:moveTo>
                  <a:pt x="0" y="0"/>
                </a:moveTo>
                <a:lnTo>
                  <a:pt x="4017559" y="0"/>
                </a:lnTo>
                <a:lnTo>
                  <a:pt x="4017559" y="3404881"/>
                </a:lnTo>
                <a:lnTo>
                  <a:pt x="0" y="34048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728151"/>
            <a:ext cx="16384887" cy="8830698"/>
            <a:chOff x="0" y="0"/>
            <a:chExt cx="2680843" cy="14448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80843" cy="1444851"/>
            </a:xfrm>
            <a:custGeom>
              <a:avLst/>
              <a:gdLst/>
              <a:ahLst/>
              <a:cxnLst/>
              <a:rect l="l" t="t" r="r" b="b"/>
              <a:pathLst>
                <a:path w="2680843" h="1444851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103196" y="4276130"/>
            <a:ext cx="7388130" cy="139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57"/>
              </a:lnSpc>
            </a:pPr>
            <a:r>
              <a:rPr lang="en-US" sz="12743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64224" y="3050191"/>
            <a:ext cx="5099004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6"/>
              </a:lnSpc>
            </a:pPr>
            <a:r>
              <a:rPr lang="en-US" sz="5747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Eutrophication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0799974" y="1868197"/>
            <a:ext cx="5463254" cy="1010544"/>
          </a:xfrm>
          <a:custGeom>
            <a:avLst/>
            <a:gdLst/>
            <a:ahLst/>
            <a:cxnLst/>
            <a:rect l="l" t="t" r="r" b="b"/>
            <a:pathLst>
              <a:path w="5463254" h="1010544">
                <a:moveTo>
                  <a:pt x="0" y="0"/>
                </a:moveTo>
                <a:lnTo>
                  <a:pt x="5463254" y="0"/>
                </a:lnTo>
                <a:lnTo>
                  <a:pt x="5463254" y="1010544"/>
                </a:lnTo>
                <a:lnTo>
                  <a:pt x="0" y="10105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164224" y="2190982"/>
            <a:ext cx="4391578" cy="62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64224" y="5402956"/>
            <a:ext cx="475164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6"/>
              </a:lnSpc>
            </a:pPr>
            <a:r>
              <a:rPr lang="en-US" sz="6247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Hypoxia</a:t>
            </a:r>
          </a:p>
        </p:txBody>
      </p:sp>
      <p:sp>
        <p:nvSpPr>
          <p:cNvPr id="16" name="Freeform 16"/>
          <p:cNvSpPr/>
          <p:nvPr/>
        </p:nvSpPr>
        <p:spPr>
          <a:xfrm rot="-10800000">
            <a:off x="10816862" y="4268587"/>
            <a:ext cx="5446366" cy="1007420"/>
          </a:xfrm>
          <a:custGeom>
            <a:avLst/>
            <a:gdLst/>
            <a:ahLst/>
            <a:cxnLst/>
            <a:rect l="l" t="t" r="r" b="b"/>
            <a:pathLst>
              <a:path w="5446366" h="1007420">
                <a:moveTo>
                  <a:pt x="0" y="0"/>
                </a:moveTo>
                <a:lnTo>
                  <a:pt x="5446366" y="0"/>
                </a:lnTo>
                <a:lnTo>
                  <a:pt x="5446366" y="1007421"/>
                </a:lnTo>
                <a:lnTo>
                  <a:pt x="0" y="10074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344256" y="4543748"/>
            <a:ext cx="4391578" cy="62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 2</a:t>
            </a:r>
          </a:p>
        </p:txBody>
      </p:sp>
      <p:sp>
        <p:nvSpPr>
          <p:cNvPr id="18" name="Freeform 18"/>
          <p:cNvSpPr/>
          <p:nvPr/>
        </p:nvSpPr>
        <p:spPr>
          <a:xfrm rot="-10800000">
            <a:off x="10816862" y="6414533"/>
            <a:ext cx="5446366" cy="1007420"/>
          </a:xfrm>
          <a:custGeom>
            <a:avLst/>
            <a:gdLst/>
            <a:ahLst/>
            <a:cxnLst/>
            <a:rect l="l" t="t" r="r" b="b"/>
            <a:pathLst>
              <a:path w="5446366" h="1007420">
                <a:moveTo>
                  <a:pt x="0" y="0"/>
                </a:moveTo>
                <a:lnTo>
                  <a:pt x="5446366" y="0"/>
                </a:lnTo>
                <a:lnTo>
                  <a:pt x="5446366" y="1007420"/>
                </a:lnTo>
                <a:lnTo>
                  <a:pt x="0" y="10074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344256" y="6689693"/>
            <a:ext cx="4391578" cy="62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 3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9740716" y="1915822"/>
            <a:ext cx="0" cy="7056357"/>
          </a:xfrm>
          <a:prstGeom prst="line">
            <a:avLst/>
          </a:prstGeom>
          <a:ln w="38100" cap="flat">
            <a:solidFill>
              <a:srgbClr val="010A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0990543" y="7583878"/>
            <a:ext cx="5099004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3"/>
              </a:lnSpc>
              <a:spcBef>
                <a:spcPct val="0"/>
              </a:spcBef>
            </a:pPr>
            <a:r>
              <a:rPr lang="en-US" sz="626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Skin Irritation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1200" y="-1790700"/>
            <a:ext cx="11125200" cy="13449300"/>
            <a:chOff x="0" y="0"/>
            <a:chExt cx="2587296" cy="3127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7296" cy="3127792"/>
            </a:xfrm>
            <a:custGeom>
              <a:avLst/>
              <a:gdLst/>
              <a:ahLst/>
              <a:cxnLst/>
              <a:rect l="l" t="t" r="r" b="b"/>
              <a:pathLst>
                <a:path w="2587296" h="3127792">
                  <a:moveTo>
                    <a:pt x="0" y="0"/>
                  </a:moveTo>
                  <a:lnTo>
                    <a:pt x="2587296" y="0"/>
                  </a:lnTo>
                  <a:lnTo>
                    <a:pt x="2587296" y="3127792"/>
                  </a:lnTo>
                  <a:lnTo>
                    <a:pt x="0" y="3127792"/>
                  </a:lnTo>
                  <a:close/>
                </a:path>
              </a:pathLst>
            </a:custGeom>
            <a:solidFill>
              <a:srgbClr val="64A1C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533400" y="8267699"/>
            <a:ext cx="19316699" cy="2590800"/>
            <a:chOff x="0" y="0"/>
            <a:chExt cx="4492325" cy="6025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92325" cy="602521"/>
            </a:xfrm>
            <a:custGeom>
              <a:avLst/>
              <a:gdLst/>
              <a:ahLst/>
              <a:cxnLst/>
              <a:rect l="l" t="t" r="r" b="b"/>
              <a:pathLst>
                <a:path w="4492325" h="602521">
                  <a:moveTo>
                    <a:pt x="0" y="0"/>
                  </a:moveTo>
                  <a:lnTo>
                    <a:pt x="4492325" y="0"/>
                  </a:lnTo>
                  <a:lnTo>
                    <a:pt x="4492325" y="602521"/>
                  </a:lnTo>
                  <a:lnTo>
                    <a:pt x="0" y="602521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818548" y="15239"/>
            <a:ext cx="3469452" cy="3469452"/>
          </a:xfrm>
          <a:custGeom>
            <a:avLst/>
            <a:gdLst/>
            <a:ahLst/>
            <a:cxnLst/>
            <a:rect l="l" t="t" r="r" b="b"/>
            <a:pathLst>
              <a:path w="3469452" h="3469452">
                <a:moveTo>
                  <a:pt x="0" y="0"/>
                </a:moveTo>
                <a:lnTo>
                  <a:pt x="3469452" y="0"/>
                </a:lnTo>
                <a:lnTo>
                  <a:pt x="3469452" y="3469452"/>
                </a:lnTo>
                <a:lnTo>
                  <a:pt x="0" y="3469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0" b="-28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3836276" cy="3836276"/>
          </a:xfrm>
          <a:custGeom>
            <a:avLst/>
            <a:gdLst/>
            <a:ahLst/>
            <a:cxnLst/>
            <a:rect l="l" t="t" r="r" b="b"/>
            <a:pathLst>
              <a:path w="3836276" h="3836276">
                <a:moveTo>
                  <a:pt x="0" y="0"/>
                </a:moveTo>
                <a:lnTo>
                  <a:pt x="3836276" y="0"/>
                </a:lnTo>
                <a:lnTo>
                  <a:pt x="3836276" y="3836276"/>
                </a:lnTo>
                <a:lnTo>
                  <a:pt x="0" y="3836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6510" y="3438817"/>
            <a:ext cx="10181805" cy="310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7"/>
              </a:lnSpc>
            </a:pPr>
            <a:r>
              <a:rPr lang="en-US" sz="21173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Algenol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1000" y="9145604"/>
            <a:ext cx="17526000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9"/>
              </a:lnSpc>
            </a:pPr>
            <a:r>
              <a:rPr lang="en-US" sz="3199" b="1" i="1" spc="31">
                <a:solidFill>
                  <a:srgbClr val="010A4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PREPARED BY TEAM ANONYMOUS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1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3596" y="-426905"/>
            <a:ext cx="17868899" cy="15278099"/>
          </a:xfrm>
          <a:custGeom>
            <a:avLst/>
            <a:gdLst/>
            <a:ahLst/>
            <a:cxnLst/>
            <a:rect l="l" t="t" r="r" b="b"/>
            <a:pathLst>
              <a:path w="17868899" h="15278099">
                <a:moveTo>
                  <a:pt x="0" y="0"/>
                </a:moveTo>
                <a:lnTo>
                  <a:pt x="17868899" y="0"/>
                </a:lnTo>
                <a:lnTo>
                  <a:pt x="17868899" y="15278099"/>
                </a:lnTo>
                <a:lnTo>
                  <a:pt x="0" y="15278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513" t="-29162" r="-5278" b="-17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69728"/>
            <a:ext cx="16230600" cy="8747544"/>
            <a:chOff x="0" y="0"/>
            <a:chExt cx="2680843" cy="1444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80843" cy="1444851"/>
            </a:xfrm>
            <a:custGeom>
              <a:avLst/>
              <a:gdLst/>
              <a:ahLst/>
              <a:cxnLst/>
              <a:rect l="l" t="t" r="r" b="b"/>
              <a:pathLst>
                <a:path w="2680843" h="1444851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rot="-10800000">
            <a:off x="10532367" y="2099736"/>
            <a:ext cx="5446366" cy="1007420"/>
          </a:xfrm>
          <a:custGeom>
            <a:avLst/>
            <a:gdLst/>
            <a:ahLst/>
            <a:cxnLst/>
            <a:rect l="l" t="t" r="r" b="b"/>
            <a:pathLst>
              <a:path w="5446366" h="1007420">
                <a:moveTo>
                  <a:pt x="0" y="0"/>
                </a:moveTo>
                <a:lnTo>
                  <a:pt x="5446367" y="0"/>
                </a:lnTo>
                <a:lnTo>
                  <a:pt x="5446367" y="1007421"/>
                </a:lnTo>
                <a:lnTo>
                  <a:pt x="0" y="100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0532367" y="4452502"/>
            <a:ext cx="5446366" cy="1007420"/>
          </a:xfrm>
          <a:custGeom>
            <a:avLst/>
            <a:gdLst/>
            <a:ahLst/>
            <a:cxnLst/>
            <a:rect l="l" t="t" r="r" b="b"/>
            <a:pathLst>
              <a:path w="5446366" h="1007420">
                <a:moveTo>
                  <a:pt x="0" y="0"/>
                </a:moveTo>
                <a:lnTo>
                  <a:pt x="5446367" y="0"/>
                </a:lnTo>
                <a:lnTo>
                  <a:pt x="5446367" y="1007420"/>
                </a:lnTo>
                <a:lnTo>
                  <a:pt x="0" y="1007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0532367" y="6598447"/>
            <a:ext cx="5446366" cy="1007420"/>
          </a:xfrm>
          <a:custGeom>
            <a:avLst/>
            <a:gdLst/>
            <a:ahLst/>
            <a:cxnLst/>
            <a:rect l="l" t="t" r="r" b="b"/>
            <a:pathLst>
              <a:path w="5446366" h="1007420">
                <a:moveTo>
                  <a:pt x="0" y="0"/>
                </a:moveTo>
                <a:lnTo>
                  <a:pt x="5446367" y="0"/>
                </a:lnTo>
                <a:lnTo>
                  <a:pt x="5446367" y="1007421"/>
                </a:lnTo>
                <a:lnTo>
                  <a:pt x="0" y="10074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-5400000">
            <a:off x="6281761" y="5251397"/>
            <a:ext cx="6292009" cy="0"/>
          </a:xfrm>
          <a:prstGeom prst="line">
            <a:avLst/>
          </a:prstGeom>
          <a:ln w="38100" cap="flat">
            <a:solidFill>
              <a:srgbClr val="010A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16642" y="4519944"/>
            <a:ext cx="7927358" cy="154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5"/>
              </a:lnSpc>
            </a:pPr>
            <a:r>
              <a:rPr lang="en-US" sz="14114" b="1">
                <a:solidFill>
                  <a:srgbClr val="0F2F7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Algenol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32367" y="3395227"/>
            <a:ext cx="541863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Mitigation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59761" y="2378526"/>
            <a:ext cx="4391578" cy="62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98779" y="5586871"/>
            <a:ext cx="475164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Prevention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59761" y="4727662"/>
            <a:ext cx="4391578" cy="62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79729" y="7732817"/>
            <a:ext cx="475164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Elimination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9761" y="6873608"/>
            <a:ext cx="4391578" cy="62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5255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5800" y="-1295400"/>
            <a:ext cx="9829800" cy="12306300"/>
            <a:chOff x="0" y="0"/>
            <a:chExt cx="1828828" cy="22895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28" cy="2289579"/>
            </a:xfrm>
            <a:custGeom>
              <a:avLst/>
              <a:gdLst/>
              <a:ahLst/>
              <a:cxnLst/>
              <a:rect l="l" t="t" r="r" b="b"/>
              <a:pathLst>
                <a:path w="1828828" h="2289579">
                  <a:moveTo>
                    <a:pt x="0" y="0"/>
                  </a:moveTo>
                  <a:lnTo>
                    <a:pt x="1828828" y="0"/>
                  </a:lnTo>
                  <a:lnTo>
                    <a:pt x="1828828" y="2289579"/>
                  </a:lnTo>
                  <a:lnTo>
                    <a:pt x="0" y="2289579"/>
                  </a:lnTo>
                  <a:close/>
                </a:path>
              </a:pathLst>
            </a:custGeom>
            <a:solidFill>
              <a:srgbClr val="60D8C1">
                <a:alpha val="92941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858235" y="2877534"/>
            <a:ext cx="15805162" cy="3570601"/>
          </a:xfrm>
          <a:custGeom>
            <a:avLst/>
            <a:gdLst/>
            <a:ahLst/>
            <a:cxnLst/>
            <a:rect l="l" t="t" r="r" b="b"/>
            <a:pathLst>
              <a:path w="15805162" h="3570601">
                <a:moveTo>
                  <a:pt x="0" y="0"/>
                </a:moveTo>
                <a:lnTo>
                  <a:pt x="15805162" y="0"/>
                </a:lnTo>
                <a:lnTo>
                  <a:pt x="15805162" y="3570602"/>
                </a:lnTo>
                <a:lnTo>
                  <a:pt x="0" y="357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8484" y="3284371"/>
            <a:ext cx="7450621" cy="176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85"/>
              </a:lnSpc>
            </a:pPr>
            <a:r>
              <a:rPr lang="en-US" sz="13285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Product</a:t>
            </a:r>
          </a:p>
        </p:txBody>
      </p:sp>
      <p:grpSp>
        <p:nvGrpSpPr>
          <p:cNvPr id="6" name="Group 6"/>
          <p:cNvGrpSpPr/>
          <p:nvPr/>
        </p:nvGrpSpPr>
        <p:grpSpPr>
          <a:xfrm rot="-482310">
            <a:off x="1853441" y="2234305"/>
            <a:ext cx="3295385" cy="1002470"/>
            <a:chOff x="0" y="0"/>
            <a:chExt cx="4393847" cy="1336627"/>
          </a:xfrm>
        </p:grpSpPr>
        <p:grpSp>
          <p:nvGrpSpPr>
            <p:cNvPr id="7" name="Group 7"/>
            <p:cNvGrpSpPr/>
            <p:nvPr/>
          </p:nvGrpSpPr>
          <p:grpSpPr>
            <a:xfrm>
              <a:off x="4048113" y="990893"/>
              <a:ext cx="345734" cy="34573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235901" y="172867"/>
              <a:ext cx="345734" cy="34573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327002" y="818026"/>
              <a:ext cx="345734" cy="34573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ADFE8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334093" y="518601"/>
              <a:ext cx="345734" cy="345734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10A4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345734" cy="345734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89CE3"/>
              </a:solidFill>
            </p:spPr>
          </p:sp>
        </p:grpSp>
      </p:grpSp>
      <p:sp>
        <p:nvSpPr>
          <p:cNvPr id="17" name="Freeform 17"/>
          <p:cNvSpPr/>
          <p:nvPr/>
        </p:nvSpPr>
        <p:spPr>
          <a:xfrm>
            <a:off x="9139238" y="149662"/>
            <a:ext cx="8419643" cy="2877534"/>
          </a:xfrm>
          <a:custGeom>
            <a:avLst/>
            <a:gdLst/>
            <a:ahLst/>
            <a:cxnLst/>
            <a:rect l="l" t="t" r="r" b="b"/>
            <a:pathLst>
              <a:path w="8419643" h="2877534">
                <a:moveTo>
                  <a:pt x="0" y="0"/>
                </a:moveTo>
                <a:lnTo>
                  <a:pt x="8419643" y="0"/>
                </a:lnTo>
                <a:lnTo>
                  <a:pt x="8419643" y="2877534"/>
                </a:lnTo>
                <a:lnTo>
                  <a:pt x="0" y="287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346" r="-55099" b="-13400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305925" y="3462262"/>
            <a:ext cx="9172539" cy="2978439"/>
          </a:xfrm>
          <a:custGeom>
            <a:avLst/>
            <a:gdLst/>
            <a:ahLst/>
            <a:cxnLst/>
            <a:rect l="l" t="t" r="r" b="b"/>
            <a:pathLst>
              <a:path w="9172539" h="2978439">
                <a:moveTo>
                  <a:pt x="0" y="0"/>
                </a:moveTo>
                <a:lnTo>
                  <a:pt x="9172539" y="0"/>
                </a:lnTo>
                <a:lnTo>
                  <a:pt x="9172539" y="2978439"/>
                </a:lnTo>
                <a:lnTo>
                  <a:pt x="0" y="297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94" t="-144001" r="-56602" b="-32377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497722" y="6446783"/>
            <a:ext cx="3650845" cy="3011992"/>
          </a:xfrm>
          <a:custGeom>
            <a:avLst/>
            <a:gdLst/>
            <a:ahLst/>
            <a:cxnLst/>
            <a:rect l="l" t="t" r="r" b="b"/>
            <a:pathLst>
              <a:path w="3650845" h="3011992">
                <a:moveTo>
                  <a:pt x="0" y="0"/>
                </a:moveTo>
                <a:lnTo>
                  <a:pt x="3650845" y="0"/>
                </a:lnTo>
                <a:lnTo>
                  <a:pt x="3650845" y="3011992"/>
                </a:lnTo>
                <a:lnTo>
                  <a:pt x="0" y="3011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475" b="-10833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892195" y="7114691"/>
            <a:ext cx="4261634" cy="2350166"/>
          </a:xfrm>
          <a:custGeom>
            <a:avLst/>
            <a:gdLst/>
            <a:ahLst/>
            <a:cxnLst/>
            <a:rect l="l" t="t" r="r" b="b"/>
            <a:pathLst>
              <a:path w="4261634" h="2350166">
                <a:moveTo>
                  <a:pt x="0" y="0"/>
                </a:moveTo>
                <a:lnTo>
                  <a:pt x="4261634" y="0"/>
                </a:lnTo>
                <a:lnTo>
                  <a:pt x="4261634" y="2350166"/>
                </a:lnTo>
                <a:lnTo>
                  <a:pt x="0" y="2350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2584" t="-156212" r="-884" b="-33011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38484" y="4797645"/>
            <a:ext cx="7450621" cy="157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82"/>
              </a:lnSpc>
            </a:pPr>
            <a:r>
              <a:rPr lang="en-US" sz="11782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of service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8484" y="6828660"/>
            <a:ext cx="6497908" cy="161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17"/>
              </a:lnSpc>
            </a:pPr>
            <a:r>
              <a:rPr lang="en-US" sz="12117" b="1" spc="121">
                <a:solidFill>
                  <a:srgbClr val="5454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Ethanol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97722" y="2815534"/>
            <a:ext cx="4949642" cy="84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45"/>
              </a:lnSpc>
              <a:spcBef>
                <a:spcPct val="0"/>
              </a:spcBef>
            </a:pPr>
            <a:r>
              <a:rPr lang="en-US" sz="4961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Beauty Product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81083" y="2772759"/>
            <a:ext cx="3246477" cy="920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39"/>
              </a:lnSpc>
              <a:spcBef>
                <a:spcPct val="0"/>
              </a:spcBef>
            </a:pPr>
            <a:r>
              <a:rPr lang="en-US" sz="5385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Antiseptic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43362" y="6324478"/>
            <a:ext cx="3059311" cy="929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87"/>
              </a:lnSpc>
              <a:spcBef>
                <a:spcPct val="0"/>
              </a:spcBef>
            </a:pPr>
            <a:r>
              <a:rPr lang="en-US" sz="541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Addictive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39238" y="5034915"/>
            <a:ext cx="9525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9"/>
              </a:lnSpc>
              <a:spcBef>
                <a:spcPct val="0"/>
              </a:spcBef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14834654" y="6419796"/>
            <a:ext cx="2800933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Alcohol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99440" y="9369607"/>
            <a:ext cx="2011323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Solvent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938085" y="9273830"/>
            <a:ext cx="1139190" cy="80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84"/>
              </a:lnSpc>
              <a:spcBef>
                <a:spcPct val="0"/>
              </a:spcBef>
            </a:pPr>
            <a:r>
              <a:rPr lang="en-US" sz="4703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0942" y="-1295400"/>
            <a:ext cx="10334942" cy="12938707"/>
            <a:chOff x="0" y="0"/>
            <a:chExt cx="1828828" cy="22895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28" cy="2289579"/>
            </a:xfrm>
            <a:custGeom>
              <a:avLst/>
              <a:gdLst/>
              <a:ahLst/>
              <a:cxnLst/>
              <a:rect l="l" t="t" r="r" b="b"/>
              <a:pathLst>
                <a:path w="1828828" h="2289579">
                  <a:moveTo>
                    <a:pt x="0" y="0"/>
                  </a:moveTo>
                  <a:lnTo>
                    <a:pt x="1828828" y="0"/>
                  </a:lnTo>
                  <a:lnTo>
                    <a:pt x="1828828" y="2289579"/>
                  </a:lnTo>
                  <a:lnTo>
                    <a:pt x="0" y="2289579"/>
                  </a:lnTo>
                  <a:close/>
                </a:path>
              </a:pathLst>
            </a:custGeom>
            <a:solidFill>
              <a:srgbClr val="FFF1F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74091" y="688990"/>
            <a:ext cx="7692960" cy="8969927"/>
            <a:chOff x="0" y="0"/>
            <a:chExt cx="1239160" cy="1444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9160" cy="1444851"/>
            </a:xfrm>
            <a:custGeom>
              <a:avLst/>
              <a:gdLst/>
              <a:ahLst/>
              <a:cxnLst/>
              <a:rect l="l" t="t" r="r" b="b"/>
              <a:pathLst>
                <a:path w="1239160" h="1444851">
                  <a:moveTo>
                    <a:pt x="0" y="0"/>
                  </a:moveTo>
                  <a:lnTo>
                    <a:pt x="1239160" y="0"/>
                  </a:lnTo>
                  <a:lnTo>
                    <a:pt x="1239160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64566" y="4521981"/>
            <a:ext cx="7692960" cy="127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8"/>
              </a:lnSpc>
            </a:pPr>
            <a:r>
              <a:rPr lang="en-US" sz="11557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Production</a:t>
            </a:r>
          </a:p>
        </p:txBody>
      </p:sp>
      <p:sp>
        <p:nvSpPr>
          <p:cNvPr id="7" name="Freeform 7"/>
          <p:cNvSpPr/>
          <p:nvPr/>
        </p:nvSpPr>
        <p:spPr>
          <a:xfrm rot="-3042263">
            <a:off x="8842609" y="-3864250"/>
            <a:ext cx="7469107" cy="1381569"/>
          </a:xfrm>
          <a:custGeom>
            <a:avLst/>
            <a:gdLst/>
            <a:ahLst/>
            <a:cxnLst/>
            <a:rect l="l" t="t" r="r" b="b"/>
            <a:pathLst>
              <a:path w="7469107" h="1381569">
                <a:moveTo>
                  <a:pt x="0" y="0"/>
                </a:moveTo>
                <a:lnTo>
                  <a:pt x="7469107" y="0"/>
                </a:lnTo>
                <a:lnTo>
                  <a:pt x="7469107" y="1381569"/>
                </a:lnTo>
                <a:lnTo>
                  <a:pt x="0" y="1381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877425" y="658537"/>
            <a:ext cx="7692960" cy="8969927"/>
            <a:chOff x="0" y="0"/>
            <a:chExt cx="1239160" cy="14448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9160" cy="1444851"/>
            </a:xfrm>
            <a:custGeom>
              <a:avLst/>
              <a:gdLst/>
              <a:ahLst/>
              <a:cxnLst/>
              <a:rect l="l" t="t" r="r" b="b"/>
              <a:pathLst>
                <a:path w="1239160" h="1444851">
                  <a:moveTo>
                    <a:pt x="0" y="0"/>
                  </a:moveTo>
                  <a:lnTo>
                    <a:pt x="1239160" y="0"/>
                  </a:lnTo>
                  <a:lnTo>
                    <a:pt x="1239160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903800" y="1377858"/>
            <a:ext cx="5575554" cy="58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4998" spc="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CULTIVATION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-382166" y="-1295400"/>
            <a:ext cx="4017559" cy="3404882"/>
          </a:xfrm>
          <a:custGeom>
            <a:avLst/>
            <a:gdLst/>
            <a:ahLst/>
            <a:cxnLst/>
            <a:rect l="l" t="t" r="r" b="b"/>
            <a:pathLst>
              <a:path w="4017559" h="3404882">
                <a:moveTo>
                  <a:pt x="0" y="0"/>
                </a:moveTo>
                <a:lnTo>
                  <a:pt x="4017559" y="0"/>
                </a:lnTo>
                <a:lnTo>
                  <a:pt x="4017559" y="3404882"/>
                </a:lnTo>
                <a:lnTo>
                  <a:pt x="0" y="3404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859866" y="8584559"/>
            <a:ext cx="4017559" cy="3404882"/>
          </a:xfrm>
          <a:custGeom>
            <a:avLst/>
            <a:gdLst/>
            <a:ahLst/>
            <a:cxnLst/>
            <a:rect l="l" t="t" r="r" b="b"/>
            <a:pathLst>
              <a:path w="4017559" h="3404882">
                <a:moveTo>
                  <a:pt x="0" y="0"/>
                </a:moveTo>
                <a:lnTo>
                  <a:pt x="4017559" y="0"/>
                </a:lnTo>
                <a:lnTo>
                  <a:pt x="4017559" y="3404882"/>
                </a:lnTo>
                <a:lnTo>
                  <a:pt x="0" y="3404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767600" y="2340410"/>
            <a:ext cx="7912610" cy="854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Carbohydrate extraction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97709" y="3612001"/>
            <a:ext cx="6215843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Hydrolysis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72077" y="4599145"/>
            <a:ext cx="4467106" cy="854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Fermentation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64447" y="5760901"/>
            <a:ext cx="4210885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Distillation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58209" y="6960122"/>
            <a:ext cx="4094843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Dehydration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01471" y="7973191"/>
            <a:ext cx="4644867" cy="854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Store and Use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1758209" y="1813049"/>
            <a:ext cx="3931879" cy="0"/>
          </a:xfrm>
          <a:prstGeom prst="line">
            <a:avLst/>
          </a:prstGeom>
          <a:ln w="38100" cap="flat">
            <a:solidFill>
              <a:srgbClr val="E5007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1758209" y="5422316"/>
            <a:ext cx="3931879" cy="0"/>
          </a:xfrm>
          <a:prstGeom prst="line">
            <a:avLst/>
          </a:prstGeom>
          <a:ln w="38100" cap="flat">
            <a:solidFill>
              <a:srgbClr val="B041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1703949" y="6527216"/>
            <a:ext cx="3931879" cy="0"/>
          </a:xfrm>
          <a:prstGeom prst="line">
            <a:avLst/>
          </a:prstGeom>
          <a:ln w="38100" cap="flat">
            <a:solidFill>
              <a:srgbClr val="418C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758209" y="7833249"/>
            <a:ext cx="3931879" cy="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1796348" y="8880148"/>
            <a:ext cx="3931879" cy="0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1703949" y="3231001"/>
            <a:ext cx="3931879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1758209" y="4447028"/>
            <a:ext cx="3931879" cy="0"/>
          </a:xfrm>
          <a:prstGeom prst="line">
            <a:avLst/>
          </a:prstGeom>
          <a:ln w="38100" cap="flat">
            <a:solidFill>
              <a:srgbClr val="F59F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9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29557"/>
            <a:ext cx="18072495" cy="15452176"/>
          </a:xfrm>
          <a:custGeom>
            <a:avLst/>
            <a:gdLst/>
            <a:ahLst/>
            <a:cxnLst/>
            <a:rect l="l" t="t" r="r" b="b"/>
            <a:pathLst>
              <a:path w="18072495" h="15452176">
                <a:moveTo>
                  <a:pt x="0" y="0"/>
                </a:moveTo>
                <a:lnTo>
                  <a:pt x="18072495" y="0"/>
                </a:lnTo>
                <a:lnTo>
                  <a:pt x="18072495" y="15452176"/>
                </a:lnTo>
                <a:lnTo>
                  <a:pt x="0" y="1545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513" t="-29162" r="-5278" b="-17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387" y="237590"/>
            <a:ext cx="18301387" cy="9863603"/>
            <a:chOff x="0" y="0"/>
            <a:chExt cx="2680843" cy="1444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80843" cy="1444851"/>
            </a:xfrm>
            <a:custGeom>
              <a:avLst/>
              <a:gdLst/>
              <a:ahLst/>
              <a:cxnLst/>
              <a:rect l="l" t="t" r="r" b="b"/>
              <a:pathLst>
                <a:path w="2680843" h="1444851">
                  <a:moveTo>
                    <a:pt x="0" y="0"/>
                  </a:moveTo>
                  <a:lnTo>
                    <a:pt x="2680843" y="0"/>
                  </a:lnTo>
                  <a:lnTo>
                    <a:pt x="2680843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 flipV="1">
            <a:off x="6209810" y="2028887"/>
            <a:ext cx="0" cy="8124835"/>
          </a:xfrm>
          <a:prstGeom prst="line">
            <a:avLst/>
          </a:prstGeom>
          <a:ln w="38100" cap="flat">
            <a:solidFill>
              <a:srgbClr val="010A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2498732" y="1976357"/>
            <a:ext cx="0" cy="8124835"/>
          </a:xfrm>
          <a:prstGeom prst="line">
            <a:avLst/>
          </a:prstGeom>
          <a:ln w="38100" cap="flat">
            <a:solidFill>
              <a:srgbClr val="010A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3060707" y="3102049"/>
            <a:ext cx="4773718" cy="4773718"/>
          </a:xfrm>
          <a:custGeom>
            <a:avLst/>
            <a:gdLst/>
            <a:ahLst/>
            <a:cxnLst/>
            <a:rect l="l" t="t" r="r" b="b"/>
            <a:pathLst>
              <a:path w="4773718" h="4773718">
                <a:moveTo>
                  <a:pt x="0" y="0"/>
                </a:moveTo>
                <a:lnTo>
                  <a:pt x="4773718" y="0"/>
                </a:lnTo>
                <a:lnTo>
                  <a:pt x="4773718" y="4773718"/>
                </a:lnTo>
                <a:lnTo>
                  <a:pt x="0" y="4773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5688" y="3609842"/>
            <a:ext cx="5891247" cy="4408224"/>
          </a:xfrm>
          <a:custGeom>
            <a:avLst/>
            <a:gdLst/>
            <a:ahLst/>
            <a:cxnLst/>
            <a:rect l="l" t="t" r="r" b="b"/>
            <a:pathLst>
              <a:path w="5891247" h="4408224">
                <a:moveTo>
                  <a:pt x="0" y="0"/>
                </a:moveTo>
                <a:lnTo>
                  <a:pt x="5891247" y="0"/>
                </a:lnTo>
                <a:lnTo>
                  <a:pt x="5891247" y="4408225"/>
                </a:lnTo>
                <a:lnTo>
                  <a:pt x="0" y="4408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" t="-29821" r="-86205" b="-213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577190" y="2500302"/>
            <a:ext cx="5010189" cy="5635829"/>
          </a:xfrm>
          <a:custGeom>
            <a:avLst/>
            <a:gdLst/>
            <a:ahLst/>
            <a:cxnLst/>
            <a:rect l="l" t="t" r="r" b="b"/>
            <a:pathLst>
              <a:path w="5010189" h="5635829">
                <a:moveTo>
                  <a:pt x="0" y="0"/>
                </a:moveTo>
                <a:lnTo>
                  <a:pt x="5010189" y="0"/>
                </a:lnTo>
                <a:lnTo>
                  <a:pt x="5010189" y="5635829"/>
                </a:lnTo>
                <a:lnTo>
                  <a:pt x="0" y="5635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11" b="-281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843287" y="694790"/>
            <a:ext cx="9343366" cy="119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6"/>
              </a:lnSpc>
            </a:pPr>
            <a:r>
              <a:rPr lang="en-US" sz="10834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Machinery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3141" y="2105015"/>
            <a:ext cx="495220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6"/>
              </a:lnSpc>
              <a:spcBef>
                <a:spcPct val="0"/>
              </a:spcBef>
            </a:pPr>
            <a:r>
              <a:rPr lang="en-US" sz="5247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photobioreactor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631" y="8526485"/>
            <a:ext cx="607922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b="1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$4,000.00-4,500.00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01421" y="1877386"/>
            <a:ext cx="296298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6"/>
              </a:lnSpc>
              <a:spcBef>
                <a:spcPct val="0"/>
              </a:spcBef>
            </a:pPr>
            <a:r>
              <a:rPr lang="en-US" sz="5047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Centrifuge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56935" y="8472567"/>
            <a:ext cx="6532350" cy="75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1"/>
              </a:lnSpc>
              <a:spcBef>
                <a:spcPct val="0"/>
              </a:spcBef>
            </a:pPr>
            <a:r>
              <a:rPr lang="en-US" sz="4379" b="1" spc="26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US$3,000.00-3,500.00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59541" y="1471605"/>
            <a:ext cx="5777413" cy="9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8"/>
              </a:lnSpc>
              <a:spcBef>
                <a:spcPct val="0"/>
              </a:spcBef>
            </a:pPr>
            <a:r>
              <a:rPr lang="en-US" sz="5255" spc="31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Fermentation Tank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08494" y="8431960"/>
            <a:ext cx="5879506" cy="79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8"/>
              </a:lnSpc>
              <a:spcBef>
                <a:spcPct val="0"/>
              </a:spcBef>
            </a:pPr>
            <a:r>
              <a:rPr lang="en-US" sz="4655" b="1" spc="27">
                <a:solidFill>
                  <a:srgbClr val="010A4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US$1,000-$10,000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72001" y="2886065"/>
            <a:ext cx="1465186" cy="7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769" dirty="0">
                <a:solidFill>
                  <a:srgbClr val="010A4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100L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4723" y="-747118"/>
            <a:ext cx="8086847" cy="11034118"/>
          </a:xfrm>
          <a:custGeom>
            <a:avLst/>
            <a:gdLst/>
            <a:ahLst/>
            <a:cxnLst/>
            <a:rect l="l" t="t" r="r" b="b"/>
            <a:pathLst>
              <a:path w="8086847" h="11034118">
                <a:moveTo>
                  <a:pt x="0" y="0"/>
                </a:moveTo>
                <a:lnTo>
                  <a:pt x="8086846" y="0"/>
                </a:lnTo>
                <a:lnTo>
                  <a:pt x="8086846" y="11034118"/>
                </a:lnTo>
                <a:lnTo>
                  <a:pt x="0" y="11034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96074">
            <a:off x="13751878" y="-781519"/>
            <a:ext cx="9758044" cy="13314387"/>
          </a:xfrm>
          <a:custGeom>
            <a:avLst/>
            <a:gdLst/>
            <a:ahLst/>
            <a:cxnLst/>
            <a:rect l="l" t="t" r="r" b="b"/>
            <a:pathLst>
              <a:path w="9758044" h="13314387">
                <a:moveTo>
                  <a:pt x="0" y="0"/>
                </a:moveTo>
                <a:lnTo>
                  <a:pt x="9758044" y="0"/>
                </a:lnTo>
                <a:lnTo>
                  <a:pt x="9758044" y="13314387"/>
                </a:lnTo>
                <a:lnTo>
                  <a:pt x="0" y="133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615257"/>
            <a:ext cx="19159430" cy="9056486"/>
            <a:chOff x="0" y="0"/>
            <a:chExt cx="3056651" cy="1444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56651" cy="1444851"/>
            </a:xfrm>
            <a:custGeom>
              <a:avLst/>
              <a:gdLst/>
              <a:ahLst/>
              <a:cxnLst/>
              <a:rect l="l" t="t" r="r" b="b"/>
              <a:pathLst>
                <a:path w="3056651" h="1444851">
                  <a:moveTo>
                    <a:pt x="0" y="0"/>
                  </a:moveTo>
                  <a:lnTo>
                    <a:pt x="3056651" y="0"/>
                  </a:lnTo>
                  <a:lnTo>
                    <a:pt x="3056651" y="1444851"/>
                  </a:lnTo>
                  <a:lnTo>
                    <a:pt x="0" y="14448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AutoShape 6"/>
          <p:cNvSpPr/>
          <p:nvPr/>
        </p:nvSpPr>
        <p:spPr>
          <a:xfrm flipH="1" flipV="1">
            <a:off x="8759712" y="615297"/>
            <a:ext cx="19050" cy="9056486"/>
          </a:xfrm>
          <a:prstGeom prst="line">
            <a:avLst/>
          </a:prstGeom>
          <a:ln w="38100" cap="flat">
            <a:solidFill>
              <a:srgbClr val="010A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06817" y="1494227"/>
            <a:ext cx="5379962" cy="6539161"/>
          </a:xfrm>
          <a:custGeom>
            <a:avLst/>
            <a:gdLst/>
            <a:ahLst/>
            <a:cxnLst/>
            <a:rect l="l" t="t" r="r" b="b"/>
            <a:pathLst>
              <a:path w="5379962" h="6539161">
                <a:moveTo>
                  <a:pt x="0" y="0"/>
                </a:moveTo>
                <a:lnTo>
                  <a:pt x="5379962" y="0"/>
                </a:lnTo>
                <a:lnTo>
                  <a:pt x="5379962" y="6539161"/>
                </a:lnTo>
                <a:lnTo>
                  <a:pt x="0" y="6539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848" b="-484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61647" y="1818077"/>
            <a:ext cx="5446811" cy="5446811"/>
          </a:xfrm>
          <a:custGeom>
            <a:avLst/>
            <a:gdLst/>
            <a:ahLst/>
            <a:cxnLst/>
            <a:rect l="l" t="t" r="r" b="b"/>
            <a:pathLst>
              <a:path w="5446811" h="5446811">
                <a:moveTo>
                  <a:pt x="0" y="0"/>
                </a:moveTo>
                <a:lnTo>
                  <a:pt x="5446811" y="0"/>
                </a:lnTo>
                <a:lnTo>
                  <a:pt x="5446811" y="5446812"/>
                </a:lnTo>
                <a:lnTo>
                  <a:pt x="0" y="54468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2347" y="913348"/>
            <a:ext cx="2716530" cy="9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8"/>
              </a:lnSpc>
              <a:spcBef>
                <a:spcPct val="0"/>
              </a:spcBef>
            </a:pPr>
            <a:r>
              <a:rPr lang="en-US" sz="5255" spc="3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DISTILLER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6370" y="7928613"/>
            <a:ext cx="5720409" cy="9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8"/>
              </a:lnSpc>
              <a:spcBef>
                <a:spcPct val="0"/>
              </a:spcBef>
            </a:pPr>
            <a:r>
              <a:rPr lang="en-US" sz="5255" b="1" spc="3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US$5,000-$5,500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1695" y="589498"/>
            <a:ext cx="3620214" cy="9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8"/>
              </a:lnSpc>
              <a:spcBef>
                <a:spcPct val="0"/>
              </a:spcBef>
            </a:pPr>
            <a:r>
              <a:rPr lang="en-US" sz="5255" spc="3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PACKAGING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73352" y="7647232"/>
            <a:ext cx="359711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1"/>
              </a:lnSpc>
              <a:spcBef>
                <a:spcPct val="0"/>
              </a:spcBef>
            </a:pPr>
            <a:r>
              <a:rPr lang="en-US" sz="525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US$0.25-$5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59712" y="8848725"/>
            <a:ext cx="5287860" cy="81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Total: US$18505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57232" y="8833343"/>
            <a:ext cx="413076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NRP 2516680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278</Words>
  <Application>Microsoft Office PowerPoint</Application>
  <PresentationFormat>Custom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Calibri</vt:lpstr>
      <vt:lpstr>Glacial Indifference Bold</vt:lpstr>
      <vt:lpstr>Sabon Bold Italics</vt:lpstr>
      <vt:lpstr>Glacial Indifference Bold Italics</vt:lpstr>
      <vt:lpstr>Times New Roman Bold Italics</vt:lpstr>
      <vt:lpstr>Roboto Bold Italics</vt:lpstr>
      <vt:lpstr>Glacial Indifference</vt:lpstr>
      <vt:lpstr>Touvlo</vt:lpstr>
      <vt:lpstr>Migra Ultra-Bold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</dc:title>
  <cp:lastModifiedBy>Sushant Poudel</cp:lastModifiedBy>
  <cp:revision>2</cp:revision>
  <dcterms:created xsi:type="dcterms:W3CDTF">2006-08-16T00:00:00Z</dcterms:created>
  <dcterms:modified xsi:type="dcterms:W3CDTF">2025-01-18T22:41:30Z</dcterms:modified>
  <dc:identifier>DAGcRdV6N8s</dc:identifier>
</cp:coreProperties>
</file>